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39"/>
  </p:notesMasterIdLst>
  <p:handoutMasterIdLst>
    <p:handoutMasterId r:id="rId40"/>
  </p:handoutMasterIdLst>
  <p:sldIdLst>
    <p:sldId id="301" r:id="rId2"/>
    <p:sldId id="339" r:id="rId3"/>
    <p:sldId id="305" r:id="rId4"/>
    <p:sldId id="340" r:id="rId5"/>
    <p:sldId id="307" r:id="rId6"/>
    <p:sldId id="306" r:id="rId7"/>
    <p:sldId id="353" r:id="rId8"/>
    <p:sldId id="345" r:id="rId9"/>
    <p:sldId id="309" r:id="rId10"/>
    <p:sldId id="311" r:id="rId11"/>
    <p:sldId id="303" r:id="rId12"/>
    <p:sldId id="308" r:id="rId13"/>
    <p:sldId id="358" r:id="rId14"/>
    <p:sldId id="360" r:id="rId15"/>
    <p:sldId id="359" r:id="rId16"/>
    <p:sldId id="328" r:id="rId17"/>
    <p:sldId id="341" r:id="rId18"/>
    <p:sldId id="332" r:id="rId19"/>
    <p:sldId id="330" r:id="rId20"/>
    <p:sldId id="313" r:id="rId21"/>
    <p:sldId id="314" r:id="rId22"/>
    <p:sldId id="316" r:id="rId23"/>
    <p:sldId id="318" r:id="rId24"/>
    <p:sldId id="319" r:id="rId25"/>
    <p:sldId id="348" r:id="rId26"/>
    <p:sldId id="256" r:id="rId27"/>
    <p:sldId id="322" r:id="rId28"/>
    <p:sldId id="323" r:id="rId29"/>
    <p:sldId id="325" r:id="rId30"/>
    <p:sldId id="326" r:id="rId31"/>
    <p:sldId id="327" r:id="rId32"/>
    <p:sldId id="362" r:id="rId33"/>
    <p:sldId id="349" r:id="rId34"/>
    <p:sldId id="363" r:id="rId35"/>
    <p:sldId id="338" r:id="rId36"/>
    <p:sldId id="357" r:id="rId37"/>
    <p:sldId id="274" r:id="rId3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
          <p15:clr>
            <a:srgbClr val="A4A3A4"/>
          </p15:clr>
        </p15:guide>
        <p15:guide id="2" orient="horz" pos="3886">
          <p15:clr>
            <a:srgbClr val="A4A3A4"/>
          </p15:clr>
        </p15:guide>
        <p15:guide id="3" pos="5473">
          <p15:clr>
            <a:srgbClr val="A4A3A4"/>
          </p15:clr>
        </p15:guide>
        <p15:guide id="4" pos="3835">
          <p15:clr>
            <a:srgbClr val="A4A3A4"/>
          </p15:clr>
        </p15:guide>
        <p15:guide id="5" pos="289">
          <p15:clr>
            <a:srgbClr val="A4A3A4"/>
          </p15:clr>
        </p15:guide>
        <p15:guide id="6" pos="192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C595E"/>
    <a:srgbClr val="324D56"/>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E9117C1-6F56-46DE-8B7F-AF8F4CEE741D}">
  <a:tblStyle styleId="{EE9117C1-6F56-46DE-8B7F-AF8F4CEE741D}" styleName="Verizon Table 1">
    <a:wholeTbl>
      <a:tcTxStyle>
        <a:fontRef idx="minor"/>
        <a:srgbClr val="333333"/>
      </a:tcTxStyle>
      <a:tcStyle>
        <a:tcBdr>
          <a:left>
            <a:ln>
              <a:noFill/>
            </a:ln>
          </a:left>
          <a:right>
            <a:ln>
              <a:noFill/>
            </a:ln>
          </a:right>
          <a:top>
            <a:ln w="6350">
              <a:solidFill>
                <a:srgbClr val="333333"/>
              </a:solidFill>
            </a:ln>
          </a:top>
          <a:bottom>
            <a:ln w="6350">
              <a:solidFill>
                <a:srgbClr val="333333"/>
              </a:solidFill>
            </a:ln>
          </a:bottom>
          <a:insideH>
            <a:ln w="6350">
              <a:solidFill>
                <a:srgbClr val="333333"/>
              </a:solidFill>
            </a:ln>
          </a:insideH>
          <a:insideV>
            <a:ln>
              <a:noFill/>
            </a:ln>
          </a:insideV>
        </a:tcBdr>
        <a:fill>
          <a:noFill/>
        </a:fill>
      </a:tcStyle>
    </a:wholeTbl>
    <a:band1H>
      <a:tcStyle>
        <a:tcBdr/>
        <a:fill>
          <a:solidFill>
            <a:srgbClr val="F6F6F6"/>
          </a:solidFill>
        </a:fill>
      </a:tcStyle>
    </a:band1H>
    <a:band2H>
      <a:tcStyle>
        <a:tcBdr/>
        <a:fill>
          <a:noFill/>
        </a:fill>
      </a:tcStyle>
    </a:band2H>
    <a:band1V>
      <a:tcStyle>
        <a:tcBdr/>
        <a:fill>
          <a:solidFill>
            <a:srgbClr val="F6F6F6"/>
          </a:solidFill>
        </a:fill>
      </a:tcStyle>
    </a:band1V>
    <a:band2V>
      <a:tcStyle>
        <a:tcBdr/>
        <a:fill>
          <a:noFill/>
        </a:fill>
      </a:tcStyle>
    </a:band2V>
    <a:lastCol>
      <a:tcTxStyle b="on">
        <a:fontRef idx="minor"/>
        <a:srgbClr val="000000"/>
      </a:tcTxStyle>
      <a:tcStyle>
        <a:tcBdr/>
      </a:tcStyle>
    </a:lastCol>
    <a:firstCol>
      <a:tcTxStyle b="on">
        <a:fontRef idx="minor"/>
        <a:srgbClr val="000000"/>
      </a:tcTxStyle>
      <a:tcStyle>
        <a:tcBdr/>
      </a:tcStyle>
    </a:firstCol>
    <a:lastRow>
      <a:tcTxStyle b="on">
        <a:fontRef idx="minor"/>
        <a:srgbClr val="000000"/>
      </a:tcTxStyle>
      <a:tcStyle>
        <a:tcBdr>
          <a:top>
            <a:ln w="6350">
              <a:solidFill>
                <a:srgbClr val="333333"/>
              </a:solidFill>
            </a:ln>
          </a:top>
          <a:bottom>
            <a:ln>
              <a:noFill/>
            </a:ln>
          </a:bottom>
        </a:tcBdr>
        <a:fill>
          <a:noFill/>
        </a:fill>
      </a:tcStyle>
    </a:lastRow>
    <a:firstRow>
      <a:tcTxStyle b="on">
        <a:fontRef idx="minor"/>
        <a:srgbClr val="000000"/>
      </a:tcTxStyle>
      <a:tcStyle>
        <a:tcBdr>
          <a:top>
            <a:ln>
              <a:noFill/>
            </a:ln>
          </a:top>
          <a:bottom>
            <a:ln w="6350">
              <a:solidFill>
                <a:srgbClr val="33333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p:scale>
          <a:sx n="80" d="100"/>
          <a:sy n="80" d="100"/>
        </p:scale>
        <p:origin x="168" y="154"/>
      </p:cViewPr>
      <p:guideLst>
        <p:guide orient="horz" pos="288"/>
        <p:guide orient="horz" pos="3886"/>
        <p:guide pos="5473"/>
        <p:guide pos="3835"/>
        <p:guide pos="289"/>
        <p:guide pos="1921"/>
      </p:guideLst>
    </p:cSldViewPr>
  </p:slideViewPr>
  <p:notesTextViewPr>
    <p:cViewPr>
      <p:scale>
        <a:sx n="100" d="100"/>
        <a:sy n="100" d="100"/>
      </p:scale>
      <p:origin x="0" y="0"/>
    </p:cViewPr>
  </p:notesTextViewPr>
  <p:sorterViewPr>
    <p:cViewPr>
      <p:scale>
        <a:sx n="66" d="100"/>
        <a:sy n="66" d="100"/>
      </p:scale>
      <p:origin x="0" y="0"/>
    </p:cViewPr>
  </p:sorterViewPr>
  <p:notesViewPr>
    <p:cSldViewPr snapToGrid="0" snapToObjects="1">
      <p:cViewPr varScale="1">
        <p:scale>
          <a:sx n="111" d="100"/>
          <a:sy n="111" d="100"/>
        </p:scale>
        <p:origin x="-5120" y="-12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r>
              <a:rPr lang="en-US" smtClean="0">
                <a:latin typeface="Arial"/>
              </a:rPr>
              <a:t>Month 00, 0000</a:t>
            </a:r>
            <a:endParaRPr lang="en-US" dirty="0">
              <a:latin typeface="Arial"/>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latin typeface="Arial"/>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880A9AB-D4B5-B145-9C5F-439754C2A12C}" type="slidenum">
              <a:rPr lang="en-US" smtClean="0">
                <a:latin typeface="Arial"/>
              </a:rPr>
              <a:pPr/>
              <a:t>‹#›</a:t>
            </a:fld>
            <a:endParaRPr lang="en-US" dirty="0">
              <a:latin typeface="Arial"/>
            </a:endParaRPr>
          </a:p>
        </p:txBody>
      </p:sp>
    </p:spTree>
    <p:extLst>
      <p:ext uri="{BB962C8B-B14F-4D97-AF65-F5344CB8AC3E}">
        <p14:creationId xmlns:p14="http://schemas.microsoft.com/office/powerpoint/2010/main" val="84857278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a:defRPr>
            </a:lvl1pPr>
          </a:lstStyle>
          <a:p>
            <a:r>
              <a:rPr lang="en-US" smtClean="0"/>
              <a:t>Month 00, 0000</a:t>
            </a:r>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381000" y="4343400"/>
            <a:ext cx="6096000" cy="4114800"/>
          </a:xfrm>
          <a:prstGeom prst="rect">
            <a:avLst/>
          </a:prstGeom>
        </p:spPr>
        <p:txBody>
          <a:bodyPr vert="horz" lIns="91440" tIns="45720" rIns="91440" bIns="45720" rtlCol="0"/>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Arial"/>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Arial"/>
              </a:defRPr>
            </a:lvl1pPr>
          </a:lstStyle>
          <a:p>
            <a:fld id="{0F377F13-34CC-6843-96E7-4A03CB8BBE85}" type="slidenum">
              <a:rPr lang="en-US" smtClean="0"/>
              <a:pPr/>
              <a:t>‹#›</a:t>
            </a:fld>
            <a:endParaRPr lang="en-US" dirty="0"/>
          </a:p>
        </p:txBody>
      </p:sp>
    </p:spTree>
    <p:extLst>
      <p:ext uri="{BB962C8B-B14F-4D97-AF65-F5344CB8AC3E}">
        <p14:creationId xmlns:p14="http://schemas.microsoft.com/office/powerpoint/2010/main" val="440841335"/>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Arial"/>
        <a:ea typeface="+mn-ea"/>
        <a:cs typeface="+mn-cs"/>
      </a:defRPr>
    </a:lvl1pPr>
    <a:lvl2pPr marL="457200" algn="l" defTabSz="457200" rtl="0" eaLnBrk="1" latinLnBrk="0" hangingPunct="1">
      <a:defRPr sz="1200" kern="1200">
        <a:solidFill>
          <a:schemeClr val="tx1"/>
        </a:solidFill>
        <a:latin typeface="Arial"/>
        <a:ea typeface="+mn-ea"/>
        <a:cs typeface="+mn-cs"/>
      </a:defRPr>
    </a:lvl2pPr>
    <a:lvl3pPr marL="914400" algn="l" defTabSz="457200" rtl="0" eaLnBrk="1" latinLnBrk="0" hangingPunct="1">
      <a:defRPr sz="1200" kern="1200">
        <a:solidFill>
          <a:schemeClr val="tx1"/>
        </a:solidFill>
        <a:latin typeface="Arial"/>
        <a:ea typeface="+mn-ea"/>
        <a:cs typeface="+mn-cs"/>
      </a:defRPr>
    </a:lvl3pPr>
    <a:lvl4pPr marL="1371600" algn="l" defTabSz="457200" rtl="0" eaLnBrk="1" latinLnBrk="0" hangingPunct="1">
      <a:defRPr sz="1200" kern="1200">
        <a:solidFill>
          <a:schemeClr val="tx1"/>
        </a:solidFill>
        <a:latin typeface="Arial"/>
        <a:ea typeface="+mn-ea"/>
        <a:cs typeface="+mn-cs"/>
      </a:defRPr>
    </a:lvl4pPr>
    <a:lvl5pPr marL="1828800" algn="l" defTabSz="457200" rtl="0" eaLnBrk="1" latinLnBrk="0" hangingPunct="1">
      <a:defRPr sz="1200" kern="1200">
        <a:solidFill>
          <a:schemeClr val="tx1"/>
        </a:solidFill>
        <a:latin typeface="Arial"/>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176131" indent="-176131">
              <a:spcBef>
                <a:spcPct val="0"/>
              </a:spcBef>
              <a:buFontTx/>
              <a:buChar char="•"/>
            </a:pPr>
            <a:r>
              <a:rPr lang="en-US" altLang="en-US" dirty="0" smtClean="0"/>
              <a:t>The application economy means new and unprecedented demands for IT organizations and expectations continue to grow. Living up to these expectations is a tremendous struggle for many, and may require updating, revising or replacing infrastructure, app design, service delivery, IT skills, technology assets or even business models.</a:t>
            </a:r>
          </a:p>
          <a:p>
            <a:pPr marL="176131" indent="-176131">
              <a:spcBef>
                <a:spcPct val="0"/>
              </a:spcBef>
              <a:buFontTx/>
              <a:buChar char="•"/>
            </a:pPr>
            <a:r>
              <a:rPr lang="en-US" altLang="en-US" dirty="0" smtClean="0"/>
              <a:t>Customers expect to connect with companies via software for fast easy access to products, services, and information. </a:t>
            </a:r>
          </a:p>
          <a:p>
            <a:pPr marL="176131" indent="-176131">
              <a:spcBef>
                <a:spcPct val="0"/>
              </a:spcBef>
              <a:buFontTx/>
              <a:buChar char="•"/>
            </a:pPr>
            <a:r>
              <a:rPr lang="en-US" altLang="en-US" dirty="0" smtClean="0"/>
              <a:t>If your company isn’t meeting these expectations, your customers are likely to go elsewhere.  </a:t>
            </a:r>
          </a:p>
          <a:p>
            <a:pPr marL="176131" indent="-176131">
              <a:spcBef>
                <a:spcPct val="0"/>
              </a:spcBef>
              <a:buFontTx/>
              <a:buChar char="•"/>
            </a:pPr>
            <a:r>
              <a:rPr lang="en-US" altLang="en-US" dirty="0" smtClean="0"/>
              <a:t>In the application economy, external, revenue-generating customers are the most influential stakeholders.  </a:t>
            </a:r>
          </a:p>
        </p:txBody>
      </p:sp>
      <p:sp>
        <p:nvSpPr>
          <p:cNvPr id="3174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defRPr>
            </a:lvl1pPr>
            <a:lvl2pPr marL="763233" indent="-293551">
              <a:defRPr>
                <a:solidFill>
                  <a:schemeClr val="tx1"/>
                </a:solidFill>
                <a:latin typeface="Calibri" pitchFamily="34" charset="0"/>
              </a:defRPr>
            </a:lvl2pPr>
            <a:lvl3pPr marL="1174204" indent="-234841">
              <a:defRPr>
                <a:solidFill>
                  <a:schemeClr val="tx1"/>
                </a:solidFill>
                <a:latin typeface="Calibri" pitchFamily="34" charset="0"/>
              </a:defRPr>
            </a:lvl3pPr>
            <a:lvl4pPr marL="1643885" indent="-234841">
              <a:defRPr>
                <a:solidFill>
                  <a:schemeClr val="tx1"/>
                </a:solidFill>
                <a:latin typeface="Calibri" pitchFamily="34" charset="0"/>
              </a:defRPr>
            </a:lvl4pPr>
            <a:lvl5pPr marL="2113567" indent="-234841">
              <a:defRPr>
                <a:solidFill>
                  <a:schemeClr val="tx1"/>
                </a:solidFill>
                <a:latin typeface="Calibri" pitchFamily="34" charset="0"/>
              </a:defRPr>
            </a:lvl5pPr>
            <a:lvl6pPr marL="2583249" indent="-234841" defTabSz="469682" eaLnBrk="0" fontAlgn="base" hangingPunct="0">
              <a:spcBef>
                <a:spcPct val="0"/>
              </a:spcBef>
              <a:spcAft>
                <a:spcPct val="0"/>
              </a:spcAft>
              <a:defRPr>
                <a:solidFill>
                  <a:schemeClr val="tx1"/>
                </a:solidFill>
                <a:latin typeface="Calibri" pitchFamily="34" charset="0"/>
              </a:defRPr>
            </a:lvl6pPr>
            <a:lvl7pPr marL="3052930" indent="-234841" defTabSz="469682" eaLnBrk="0" fontAlgn="base" hangingPunct="0">
              <a:spcBef>
                <a:spcPct val="0"/>
              </a:spcBef>
              <a:spcAft>
                <a:spcPct val="0"/>
              </a:spcAft>
              <a:defRPr>
                <a:solidFill>
                  <a:schemeClr val="tx1"/>
                </a:solidFill>
                <a:latin typeface="Calibri" pitchFamily="34" charset="0"/>
              </a:defRPr>
            </a:lvl7pPr>
            <a:lvl8pPr marL="3522612" indent="-234841" defTabSz="469682" eaLnBrk="0" fontAlgn="base" hangingPunct="0">
              <a:spcBef>
                <a:spcPct val="0"/>
              </a:spcBef>
              <a:spcAft>
                <a:spcPct val="0"/>
              </a:spcAft>
              <a:defRPr>
                <a:solidFill>
                  <a:schemeClr val="tx1"/>
                </a:solidFill>
                <a:latin typeface="Calibri" pitchFamily="34" charset="0"/>
              </a:defRPr>
            </a:lvl8pPr>
            <a:lvl9pPr marL="3992293" indent="-234841" defTabSz="469682" eaLnBrk="0" fontAlgn="base" hangingPunct="0">
              <a:spcBef>
                <a:spcPct val="0"/>
              </a:spcBef>
              <a:spcAft>
                <a:spcPct val="0"/>
              </a:spcAft>
              <a:defRPr>
                <a:solidFill>
                  <a:schemeClr val="tx1"/>
                </a:solidFill>
                <a:latin typeface="Calibri" pitchFamily="34" charset="0"/>
              </a:defRPr>
            </a:lvl9pPr>
          </a:lstStyle>
          <a:p>
            <a:fld id="{3506D72F-A332-4A3F-9EB1-5B197835D943}" type="slidenum">
              <a:rPr lang="en-US" altLang="en-US"/>
              <a:pPr/>
              <a:t>7</a:t>
            </a:fld>
            <a:endParaRPr lang="en-US" altLang="en-US"/>
          </a:p>
        </p:txBody>
      </p:sp>
    </p:spTree>
    <p:extLst>
      <p:ext uri="{BB962C8B-B14F-4D97-AF65-F5344CB8AC3E}">
        <p14:creationId xmlns:p14="http://schemas.microsoft.com/office/powerpoint/2010/main" val="35827879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lvl="0"/>
            <a:endParaRPr lang="en-US" sz="1500" dirty="0">
              <a:latin typeface="Calibri" pitchFamily="34" charset="0"/>
            </a:endParaRPr>
          </a:p>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pPr>
              <a:defRPr/>
            </a:pPr>
            <a:fld id="{75E09DD8-CB1B-4F15-9070-7D9BAAA921D3}" type="slidenum">
              <a:rPr lang="en-US"/>
              <a:pPr>
                <a:defRPr/>
              </a:pPr>
              <a:t>16</a:t>
            </a:fld>
            <a:endParaRPr lang="en-US" dirty="0"/>
          </a:p>
        </p:txBody>
      </p:sp>
      <p:sp>
        <p:nvSpPr>
          <p:cNvPr id="5" name="Footer Placeholder 4"/>
          <p:cNvSpPr>
            <a:spLocks noGrp="1"/>
          </p:cNvSpPr>
          <p:nvPr>
            <p:ph type="ftr" sz="quarter" idx="11"/>
          </p:nvPr>
        </p:nvSpPr>
        <p:spPr>
          <a:xfrm>
            <a:off x="0" y="8685213"/>
            <a:ext cx="2971800" cy="457200"/>
          </a:xfrm>
          <a:prstGeom prst="rect">
            <a:avLst/>
          </a:prstGeom>
        </p:spPr>
        <p:txBody>
          <a:bodyPr/>
          <a:lstStyle/>
          <a:p>
            <a:pPr>
              <a:defRPr/>
            </a:pPr>
            <a:r>
              <a:rPr lang="en-US"/>
              <a:t>Copyright © 2010 CA. All rights reserved.</a:t>
            </a:r>
            <a:endParaRPr lang="en-US" dirty="0"/>
          </a:p>
        </p:txBody>
      </p:sp>
    </p:spTree>
    <p:extLst>
      <p:ext uri="{BB962C8B-B14F-4D97-AF65-F5344CB8AC3E}">
        <p14:creationId xmlns:p14="http://schemas.microsoft.com/office/powerpoint/2010/main" val="14474469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3"/>
          <p:cNvSpPr>
            <a:spLocks noGrp="1" noChangeArrowheads="1"/>
          </p:cNvSpPr>
          <p:nvPr>
            <p:ph type="dt" sz="quarter" idx="4294967295"/>
          </p:nvPr>
        </p:nvSpPr>
        <p:spPr bwMode="auto">
          <a:xfrm>
            <a:off x="3884613" y="2"/>
            <a:ext cx="2971800" cy="457512"/>
          </a:xfrm>
          <a:prstGeom prst="rect">
            <a:avLst/>
          </a:prstGeom>
          <a:noFill/>
          <a:ln>
            <a:miter lim="800000"/>
            <a:headEnd/>
            <a:tailEnd/>
          </a:ln>
        </p:spPr>
        <p:txBody>
          <a:bodyPr lIns="89708" tIns="44853" rIns="89708" bIns="44853"/>
          <a:lstStyle/>
          <a:p>
            <a:fld id="{5CA77902-9659-48A7-BC0C-5917E1A47A9E}" type="datetime8">
              <a:rPr lang="en-US"/>
              <a:pPr/>
              <a:t>9/22/2016 7:22 AM</a:t>
            </a:fld>
            <a:endParaRPr lang="en-US"/>
          </a:p>
        </p:txBody>
      </p:sp>
      <p:sp>
        <p:nvSpPr>
          <p:cNvPr id="62467" name="Rectangle 6"/>
          <p:cNvSpPr>
            <a:spLocks noGrp="1" noChangeArrowheads="1"/>
          </p:cNvSpPr>
          <p:nvPr>
            <p:ph type="ftr" sz="quarter" idx="4294967295"/>
          </p:nvPr>
        </p:nvSpPr>
        <p:spPr bwMode="auto">
          <a:xfrm>
            <a:off x="0" y="8684929"/>
            <a:ext cx="2971800" cy="457512"/>
          </a:xfrm>
          <a:prstGeom prst="rect">
            <a:avLst/>
          </a:prstGeom>
          <a:noFill/>
          <a:ln>
            <a:miter lim="800000"/>
            <a:headEnd/>
            <a:tailEnd/>
          </a:ln>
        </p:spPr>
        <p:txBody>
          <a:bodyPr lIns="89708" tIns="44853" rIns="89708" bIns="44853"/>
          <a:lstStyle/>
          <a:p>
            <a:r>
              <a:rPr lang="en-US" smtClean="0"/>
              <a:t>Copyright © 2012 CA. All rights reserved.</a:t>
            </a:r>
            <a:endParaRPr lang="en-US"/>
          </a:p>
        </p:txBody>
      </p:sp>
      <p:sp>
        <p:nvSpPr>
          <p:cNvPr id="62468" name="Rectangle 7"/>
          <p:cNvSpPr>
            <a:spLocks noGrp="1" noChangeArrowheads="1"/>
          </p:cNvSpPr>
          <p:nvPr>
            <p:ph type="sldNum" sz="quarter" idx="4294967295"/>
          </p:nvPr>
        </p:nvSpPr>
        <p:spPr bwMode="auto">
          <a:xfrm>
            <a:off x="3884613" y="8684929"/>
            <a:ext cx="2971800" cy="457512"/>
          </a:xfrm>
          <a:prstGeom prst="rect">
            <a:avLst/>
          </a:prstGeom>
          <a:noFill/>
          <a:ln>
            <a:miter lim="800000"/>
            <a:headEnd/>
            <a:tailEnd/>
          </a:ln>
        </p:spPr>
        <p:txBody>
          <a:bodyPr lIns="89708" tIns="44853" rIns="89708" bIns="44853"/>
          <a:lstStyle/>
          <a:p>
            <a:fld id="{FCE8E2DF-483C-4803-8C10-6A9BD5ECCC79}" type="slidenum">
              <a:rPr lang="en-US"/>
              <a:pPr/>
              <a:t>19</a:t>
            </a:fld>
            <a:endParaRPr lang="en-US"/>
          </a:p>
        </p:txBody>
      </p:sp>
      <p:sp>
        <p:nvSpPr>
          <p:cNvPr id="62469" name="Rectangle 2"/>
          <p:cNvSpPr>
            <a:spLocks noGrp="1" noRot="1" noChangeAspect="1" noChangeArrowheads="1" noTextEdit="1"/>
          </p:cNvSpPr>
          <p:nvPr>
            <p:ph type="sldImg"/>
          </p:nvPr>
        </p:nvSpPr>
        <p:spPr>
          <a:ln/>
        </p:spPr>
      </p:sp>
      <p:sp>
        <p:nvSpPr>
          <p:cNvPr id="62470" name="Rectangle 3"/>
          <p:cNvSpPr>
            <a:spLocks noGrp="1" noChangeArrowheads="1"/>
          </p:cNvSpPr>
          <p:nvPr>
            <p:ph type="body" idx="1"/>
          </p:nvPr>
        </p:nvSpPr>
        <p:spPr>
          <a:noFill/>
          <a:ln/>
        </p:spPr>
        <p:txBody>
          <a:bodyPr/>
          <a:lstStyle/>
          <a:p>
            <a:endParaRPr lang="en-US" dirty="0" smtClean="0"/>
          </a:p>
        </p:txBody>
      </p:sp>
    </p:spTree>
    <p:extLst>
      <p:ext uri="{BB962C8B-B14F-4D97-AF65-F5344CB8AC3E}">
        <p14:creationId xmlns:p14="http://schemas.microsoft.com/office/powerpoint/2010/main" val="24299281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Put gear on each place we’re doing promotions</a:t>
            </a:r>
            <a:endParaRPr lang="en-US" dirty="0"/>
          </a:p>
        </p:txBody>
      </p:sp>
      <p:sp>
        <p:nvSpPr>
          <p:cNvPr id="4" name="Slide Number Placeholder 3"/>
          <p:cNvSpPr>
            <a:spLocks noGrp="1"/>
          </p:cNvSpPr>
          <p:nvPr>
            <p:ph type="sldNum" sz="quarter" idx="10"/>
          </p:nvPr>
        </p:nvSpPr>
        <p:spPr/>
        <p:txBody>
          <a:bodyPr/>
          <a:lstStyle/>
          <a:p>
            <a:fld id="{9C4C1465-76C8-4610-B968-E64CE47E0FA7}" type="slidenum">
              <a:rPr lang="en-US" smtClean="0"/>
              <a:pPr/>
              <a:t>22</a:t>
            </a:fld>
            <a:endParaRPr lang="en-US"/>
          </a:p>
        </p:txBody>
      </p:sp>
    </p:spTree>
    <p:extLst>
      <p:ext uri="{BB962C8B-B14F-4D97-AF65-F5344CB8AC3E}">
        <p14:creationId xmlns:p14="http://schemas.microsoft.com/office/powerpoint/2010/main" val="19184394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Disparate</a:t>
            </a:r>
            <a:r>
              <a:rPr lang="en-US" baseline="0" dirty="0" smtClean="0"/>
              <a:t> environments</a:t>
            </a:r>
          </a:p>
          <a:p>
            <a:endParaRPr lang="en-US" baseline="0" dirty="0" smtClean="0"/>
          </a:p>
          <a:p>
            <a:r>
              <a:rPr lang="en-US" baseline="0" dirty="0" smtClean="0"/>
              <a:t>Test data not equal to production data</a:t>
            </a:r>
          </a:p>
          <a:p>
            <a:endParaRPr lang="en-US" baseline="0" dirty="0" smtClean="0"/>
          </a:p>
          <a:p>
            <a:r>
              <a:rPr lang="en-US" baseline="0" dirty="0" smtClean="0"/>
              <a:t>Custom Manual testing scripts </a:t>
            </a:r>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9C4C1465-76C8-4610-B968-E64CE47E0FA7}" type="slidenum">
              <a:rPr lang="en-US" smtClean="0"/>
              <a:pPr/>
              <a:t>23</a:t>
            </a:fld>
            <a:endParaRPr lang="en-US"/>
          </a:p>
        </p:txBody>
      </p:sp>
    </p:spTree>
    <p:extLst>
      <p:ext uri="{BB962C8B-B14F-4D97-AF65-F5344CB8AC3E}">
        <p14:creationId xmlns:p14="http://schemas.microsoft.com/office/powerpoint/2010/main" val="25696374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Release data:</a:t>
            </a:r>
            <a:r>
              <a:rPr lang="en-US" baseline="0" dirty="0" smtClean="0"/>
              <a:t>  artifacts for release, release type (full, partial, hot fix), rollback logic, application </a:t>
            </a:r>
            <a:r>
              <a:rPr lang="en-US" baseline="0" dirty="0" err="1" smtClean="0"/>
              <a:t>config</a:t>
            </a:r>
            <a:endParaRPr lang="en-US" baseline="0" dirty="0" smtClean="0"/>
          </a:p>
          <a:p>
            <a:r>
              <a:rPr lang="en-US" baseline="0" dirty="0" smtClean="0"/>
              <a:t>Show same set of environments as other slides</a:t>
            </a:r>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9C4C1465-76C8-4610-B968-E64CE47E0FA7}" type="slidenum">
              <a:rPr lang="en-US" smtClean="0"/>
              <a:pPr/>
              <a:t>27</a:t>
            </a:fld>
            <a:endParaRPr lang="en-US"/>
          </a:p>
        </p:txBody>
      </p:sp>
    </p:spTree>
    <p:extLst>
      <p:ext uri="{BB962C8B-B14F-4D97-AF65-F5344CB8AC3E}">
        <p14:creationId xmlns:p14="http://schemas.microsoft.com/office/powerpoint/2010/main" val="8234301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dirty="0" smtClean="0"/>
              <a:t>Use previous environment</a:t>
            </a:r>
            <a:r>
              <a:rPr lang="en-US" baseline="0" dirty="0" smtClean="0"/>
              <a:t> pics…redo</a:t>
            </a:r>
          </a:p>
          <a:p>
            <a:endParaRPr lang="en-US" dirty="0" smtClean="0"/>
          </a:p>
          <a:p>
            <a:r>
              <a:rPr lang="en-US" dirty="0" smtClean="0"/>
              <a:t>This</a:t>
            </a:r>
            <a:r>
              <a:rPr lang="en-US" baseline="0" dirty="0" smtClean="0"/>
              <a:t> slide discusses the state of many development and IT operations organizations today.  </a:t>
            </a:r>
          </a:p>
          <a:p>
            <a:endParaRPr lang="en-US" baseline="0" dirty="0" smtClean="0"/>
          </a:p>
          <a:p>
            <a:r>
              <a:rPr lang="en-US" baseline="0" dirty="0" smtClean="0"/>
              <a:t>We start off talking about Innovation.  A lot of innovation is happening on the development side.  Development can create new applications and features faster than organizations can get them to production where they create real business value. </a:t>
            </a:r>
          </a:p>
          <a:p>
            <a:endParaRPr lang="en-US" baseline="0" dirty="0" smtClean="0"/>
          </a:p>
          <a:p>
            <a:r>
              <a:rPr lang="en-US" baseline="0" dirty="0" smtClean="0"/>
              <a:t>Many development teams have implemented Agile methodologies, automated testing and Continuous Integrations systems to help speed up development and unit test </a:t>
            </a:r>
            <a:r>
              <a:rPr lang="en-US" baseline="0" dirty="0" err="1" smtClean="0"/>
              <a:t>cycels</a:t>
            </a:r>
            <a:r>
              <a:rPr lang="en-US" baseline="0" dirty="0" smtClean="0"/>
              <a:t> and reduce bottlenecks on the </a:t>
            </a:r>
            <a:r>
              <a:rPr lang="en-US" baseline="0" dirty="0" err="1" smtClean="0"/>
              <a:t>dev</a:t>
            </a:r>
            <a:r>
              <a:rPr lang="en-US" baseline="0" dirty="0" smtClean="0"/>
              <a:t> side.</a:t>
            </a:r>
          </a:p>
          <a:p>
            <a:endParaRPr lang="en-US" baseline="0" dirty="0" smtClean="0"/>
          </a:p>
          <a:p>
            <a:r>
              <a:rPr lang="en-US" baseline="0" dirty="0" smtClean="0"/>
              <a:t>It Ops have implemented virtualization, cloud and infrastructure and configuration automation technologies to help speed up the provisioning of infrastructure components.</a:t>
            </a:r>
          </a:p>
          <a:p>
            <a:endParaRPr lang="en-US" baseline="0" dirty="0" smtClean="0"/>
          </a:p>
          <a:p>
            <a:r>
              <a:rPr lang="en-US" baseline="0" dirty="0" smtClean="0"/>
              <a:t>According to Gartner </a:t>
            </a:r>
            <a:r>
              <a:rPr lang="en-US" dirty="0" smtClean="0">
                <a:effectLst/>
              </a:rPr>
              <a:t>more</a:t>
            </a:r>
            <a:r>
              <a:rPr lang="en-US" dirty="0" smtClean="0"/>
              <a:t> </a:t>
            </a:r>
            <a:r>
              <a:rPr lang="en-US" dirty="0" smtClean="0">
                <a:effectLst/>
              </a:rPr>
              <a:t>than</a:t>
            </a:r>
            <a:r>
              <a:rPr lang="en-US" dirty="0" smtClean="0"/>
              <a:t> 80% </a:t>
            </a:r>
            <a:r>
              <a:rPr lang="en-US" dirty="0" smtClean="0">
                <a:effectLst/>
              </a:rPr>
              <a:t>of</a:t>
            </a:r>
            <a:r>
              <a:rPr lang="en-US" dirty="0" smtClean="0"/>
              <a:t> </a:t>
            </a:r>
            <a:r>
              <a:rPr lang="en-US" dirty="0" smtClean="0">
                <a:effectLst/>
              </a:rPr>
              <a:t>all</a:t>
            </a:r>
            <a:r>
              <a:rPr lang="en-US" dirty="0" smtClean="0"/>
              <a:t> </a:t>
            </a:r>
            <a:r>
              <a:rPr lang="en-US" dirty="0" smtClean="0">
                <a:effectLst/>
              </a:rPr>
              <a:t>mission-critical</a:t>
            </a:r>
            <a:r>
              <a:rPr lang="en-US" dirty="0" smtClean="0"/>
              <a:t> </a:t>
            </a:r>
            <a:r>
              <a:rPr lang="en-US" dirty="0" smtClean="0">
                <a:effectLst/>
              </a:rPr>
              <a:t>IT</a:t>
            </a:r>
            <a:r>
              <a:rPr lang="en-US" dirty="0" smtClean="0"/>
              <a:t> </a:t>
            </a:r>
            <a:r>
              <a:rPr lang="en-US" dirty="0" smtClean="0">
                <a:effectLst/>
              </a:rPr>
              <a:t>service</a:t>
            </a:r>
            <a:r>
              <a:rPr lang="en-US" dirty="0" smtClean="0"/>
              <a:t> </a:t>
            </a:r>
            <a:r>
              <a:rPr lang="en-US" dirty="0" smtClean="0">
                <a:effectLst/>
              </a:rPr>
              <a:t>outages</a:t>
            </a:r>
            <a:r>
              <a:rPr lang="en-US" dirty="0" smtClean="0"/>
              <a:t> result from people and process errors and failures, and </a:t>
            </a:r>
            <a:r>
              <a:rPr lang="en-US" dirty="0" smtClean="0">
                <a:effectLst/>
              </a:rPr>
              <a:t>of</a:t>
            </a:r>
            <a:r>
              <a:rPr lang="en-US" dirty="0" smtClean="0"/>
              <a:t> those </a:t>
            </a:r>
            <a:r>
              <a:rPr lang="en-US" dirty="0" smtClean="0">
                <a:effectLst/>
              </a:rPr>
              <a:t>outages</a:t>
            </a:r>
            <a:r>
              <a:rPr lang="en-US" dirty="0" smtClean="0"/>
              <a:t>, </a:t>
            </a:r>
            <a:r>
              <a:rPr lang="en-US" dirty="0" smtClean="0">
                <a:effectLst/>
              </a:rPr>
              <a:t>more</a:t>
            </a:r>
            <a:r>
              <a:rPr lang="en-US" dirty="0" smtClean="0"/>
              <a:t> </a:t>
            </a:r>
            <a:r>
              <a:rPr lang="en-US" dirty="0" smtClean="0">
                <a:effectLst/>
              </a:rPr>
              <a:t>than</a:t>
            </a:r>
            <a:r>
              <a:rPr lang="en-US" dirty="0" smtClean="0"/>
              <a:t> 50% result from a lack </a:t>
            </a:r>
            <a:r>
              <a:rPr lang="en-US" dirty="0" smtClean="0">
                <a:effectLst/>
              </a:rPr>
              <a:t>of</a:t>
            </a:r>
            <a:r>
              <a:rPr lang="en-US" dirty="0" smtClean="0"/>
              <a:t> coordination between change, release and configuration management processes.</a:t>
            </a:r>
          </a:p>
          <a:p>
            <a:endParaRPr lang="en-US" baseline="0" dirty="0" smtClean="0"/>
          </a:p>
          <a:p>
            <a:r>
              <a:rPr lang="en-US" baseline="0" dirty="0" smtClean="0"/>
              <a:t>All which result in delayed time-to-more and increased costs.</a:t>
            </a:r>
          </a:p>
          <a:p>
            <a:endParaRPr lang="en-US" baseline="0" dirty="0" smtClean="0"/>
          </a:p>
          <a:p>
            <a:r>
              <a:rPr lang="en-US" baseline="0" dirty="0" smtClean="0"/>
              <a:t>A Continuous Delivery solution that automates the release and deployment processes and eliminate in-house written scripts and manual processes can significantly improve the speed and quality in which applications are delivered across the entire application lifecycle – development through production. </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9C4C1465-76C8-4610-B968-E64CE47E0FA7}" type="slidenum">
              <a:rPr lang="en-US" smtClean="0"/>
              <a:pPr/>
              <a:t>31</a:t>
            </a:fld>
            <a:endParaRPr lang="en-US"/>
          </a:p>
        </p:txBody>
      </p:sp>
    </p:spTree>
    <p:extLst>
      <p:ext uri="{BB962C8B-B14F-4D97-AF65-F5344CB8AC3E}">
        <p14:creationId xmlns:p14="http://schemas.microsoft.com/office/powerpoint/2010/main" val="24038942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gray">
          <a:xfrm>
            <a:off x="457200" y="1036066"/>
            <a:ext cx="4114800" cy="1737360"/>
          </a:xfrm>
        </p:spPr>
        <p:txBody>
          <a:bodyPr anchor="b" anchorCtr="0">
            <a:normAutofit/>
          </a:bodyPr>
          <a:lstStyle>
            <a:lvl1pPr>
              <a:defRPr sz="4000"/>
            </a:lvl1pPr>
          </a:lstStyle>
          <a:p>
            <a:r>
              <a:rPr lang="en-US" smtClean="0"/>
              <a:t>Click to edit Master title style</a:t>
            </a:r>
            <a:endParaRPr lang="en-US" dirty="0"/>
          </a:p>
        </p:txBody>
      </p:sp>
      <p:sp>
        <p:nvSpPr>
          <p:cNvPr id="3" name="Subtitle 2"/>
          <p:cNvSpPr>
            <a:spLocks noGrp="1"/>
          </p:cNvSpPr>
          <p:nvPr>
            <p:ph type="subTitle" idx="1"/>
          </p:nvPr>
        </p:nvSpPr>
        <p:spPr bwMode="gray">
          <a:xfrm>
            <a:off x="457200" y="2971800"/>
            <a:ext cx="4114800" cy="685800"/>
          </a:xfrm>
        </p:spPr>
        <p:txBody>
          <a:bodyPr>
            <a:noAutofit/>
          </a:bodyPr>
          <a:lstStyle>
            <a:lvl1pPr marL="0" indent="0" algn="l">
              <a:spcBef>
                <a:spcPts val="900"/>
              </a:spcBef>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8558908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Header Green">
    <p:bg>
      <p:bgPr>
        <a:solidFill>
          <a:schemeClr val="accent2"/>
        </a:solidFill>
        <a:effectLst/>
      </p:bgPr>
    </p:bg>
    <p:spTree>
      <p:nvGrpSpPr>
        <p:cNvPr id="1" name=""/>
        <p:cNvGrpSpPr/>
        <p:nvPr/>
      </p:nvGrpSpPr>
      <p:grpSpPr>
        <a:xfrm>
          <a:off x="0" y="0"/>
          <a:ext cx="0" cy="0"/>
          <a:chOff x="0" y="0"/>
          <a:chExt cx="0" cy="0"/>
        </a:xfrm>
      </p:grpSpPr>
      <p:grpSp>
        <p:nvGrpSpPr>
          <p:cNvPr id="10" name="Group 9"/>
          <p:cNvGrpSpPr/>
          <p:nvPr userDrawn="1"/>
        </p:nvGrpSpPr>
        <p:grpSpPr>
          <a:xfrm>
            <a:off x="2514600" y="1280160"/>
            <a:ext cx="4114800" cy="4114800"/>
            <a:chOff x="2514600" y="1280160"/>
            <a:chExt cx="4114800" cy="4114800"/>
          </a:xfrm>
        </p:grpSpPr>
        <p:sp>
          <p:nvSpPr>
            <p:cNvPr id="7" name="Oval 6"/>
            <p:cNvSpPr>
              <a:spLocks noChangeAspect="1"/>
            </p:cNvSpPr>
            <p:nvPr userDrawn="1"/>
          </p:nvSpPr>
          <p:spPr bwMode="gray">
            <a:xfrm>
              <a:off x="2514600" y="1280160"/>
              <a:ext cx="4114800" cy="4114800"/>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a:spLocks noChangeAspect="1"/>
            </p:cNvSpPr>
            <p:nvPr userDrawn="1"/>
          </p:nvSpPr>
          <p:spPr bwMode="hidden">
            <a:xfrm>
              <a:off x="2514600" y="1280160"/>
              <a:ext cx="4114800" cy="4114800"/>
            </a:xfrm>
            <a:prstGeom prst="ellipse">
              <a:avLst/>
            </a:prstGeom>
            <a:solidFill>
              <a:srgbClr val="E9F8E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a:p>
          </p:txBody>
        </p:sp>
      </p:grpSp>
      <p:sp>
        <p:nvSpPr>
          <p:cNvPr id="2" name="Title 1"/>
          <p:cNvSpPr>
            <a:spLocks noGrp="1"/>
          </p:cNvSpPr>
          <p:nvPr userDrawn="1">
            <p:ph type="title"/>
          </p:nvPr>
        </p:nvSpPr>
        <p:spPr bwMode="gray">
          <a:xfrm>
            <a:off x="3337560" y="2103120"/>
            <a:ext cx="2468880" cy="2468880"/>
          </a:xfrm>
        </p:spPr>
        <p:txBody>
          <a:bodyPr lIns="0" rIns="0" anchor="ctr" anchorCtr="0">
            <a:normAutofit/>
          </a:bodyPr>
          <a:lstStyle>
            <a:lvl1pPr algn="l">
              <a:defRPr sz="4000" b="1" cap="none"/>
            </a:lvl1pPr>
          </a:lstStyle>
          <a:p>
            <a:r>
              <a:rPr lang="en-US" smtClean="0"/>
              <a:t>Click to edit Master title style</a:t>
            </a:r>
            <a:endParaRPr lang="en-US" dirty="0"/>
          </a:p>
        </p:txBody>
      </p:sp>
      <p:sp>
        <p:nvSpPr>
          <p:cNvPr id="4" name="Date Placeholder 3"/>
          <p:cNvSpPr>
            <a:spLocks noGrp="1"/>
          </p:cNvSpPr>
          <p:nvPr userDrawn="1">
            <p:ph type="dt" sz="half" idx="10"/>
          </p:nvPr>
        </p:nvSpPr>
        <p:spPr bwMode="gray"/>
        <p:txBody>
          <a:bodyPr/>
          <a:lstStyle/>
          <a:p>
            <a:r>
              <a:rPr lang="en-US" smtClean="0"/>
              <a:t>Month 00, 0000</a:t>
            </a:r>
            <a:endParaRPr lang="en-US"/>
          </a:p>
        </p:txBody>
      </p:sp>
      <p:sp>
        <p:nvSpPr>
          <p:cNvPr id="6" name="Slide Number Placeholder 5"/>
          <p:cNvSpPr>
            <a:spLocks noGrp="1"/>
          </p:cNvSpPr>
          <p:nvPr userDrawn="1">
            <p:ph type="sldNum" sz="quarter" idx="12"/>
          </p:nvPr>
        </p:nvSpPr>
        <p:spPr bwMode="gray"/>
        <p:txBody>
          <a:bodyPr/>
          <a:lstStyle/>
          <a:p>
            <a:fld id="{E12D0507-9F86-7A45-BE8E-43760B9F92AA}" type="slidenum">
              <a:rPr lang="en-US" smtClean="0"/>
              <a:pPr/>
              <a:t>‹#›</a:t>
            </a:fld>
            <a:endParaRPr lang="en-US"/>
          </a:p>
        </p:txBody>
      </p:sp>
    </p:spTree>
    <p:extLst>
      <p:ext uri="{BB962C8B-B14F-4D97-AF65-F5344CB8AC3E}">
        <p14:creationId xmlns:p14="http://schemas.microsoft.com/office/powerpoint/2010/main" val="5352542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Header Blue">
    <p:bg>
      <p:bgPr>
        <a:solidFill>
          <a:schemeClr val="accent2"/>
        </a:solidFill>
        <a:effectLst/>
      </p:bgPr>
    </p:bg>
    <p:spTree>
      <p:nvGrpSpPr>
        <p:cNvPr id="1" name=""/>
        <p:cNvGrpSpPr/>
        <p:nvPr/>
      </p:nvGrpSpPr>
      <p:grpSpPr>
        <a:xfrm>
          <a:off x="0" y="0"/>
          <a:ext cx="0" cy="0"/>
          <a:chOff x="0" y="0"/>
          <a:chExt cx="0" cy="0"/>
        </a:xfrm>
      </p:grpSpPr>
      <p:grpSp>
        <p:nvGrpSpPr>
          <p:cNvPr id="3" name="Group 2"/>
          <p:cNvGrpSpPr/>
          <p:nvPr userDrawn="1"/>
        </p:nvGrpSpPr>
        <p:grpSpPr>
          <a:xfrm>
            <a:off x="2514600" y="1280160"/>
            <a:ext cx="4114800" cy="4114800"/>
            <a:chOff x="2514600" y="1280160"/>
            <a:chExt cx="4114800" cy="4114800"/>
          </a:xfrm>
        </p:grpSpPr>
        <p:sp>
          <p:nvSpPr>
            <p:cNvPr id="7" name="Oval 6"/>
            <p:cNvSpPr>
              <a:spLocks noChangeAspect="1"/>
            </p:cNvSpPr>
            <p:nvPr userDrawn="1"/>
          </p:nvSpPr>
          <p:spPr bwMode="gray">
            <a:xfrm>
              <a:off x="2514600" y="1280160"/>
              <a:ext cx="4114800" cy="4114800"/>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a:spLocks noChangeAspect="1"/>
            </p:cNvSpPr>
            <p:nvPr userDrawn="1"/>
          </p:nvSpPr>
          <p:spPr bwMode="hidden">
            <a:xfrm>
              <a:off x="2514600" y="1280160"/>
              <a:ext cx="4114800" cy="4114800"/>
            </a:xfrm>
            <a:prstGeom prst="ellipse">
              <a:avLst/>
            </a:prstGeom>
            <a:solidFill>
              <a:srgbClr val="E8F6F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a:p>
          </p:txBody>
        </p:sp>
      </p:grpSp>
      <p:sp>
        <p:nvSpPr>
          <p:cNvPr id="2" name="Title 1"/>
          <p:cNvSpPr>
            <a:spLocks noGrp="1"/>
          </p:cNvSpPr>
          <p:nvPr userDrawn="1">
            <p:ph type="title"/>
          </p:nvPr>
        </p:nvSpPr>
        <p:spPr bwMode="gray">
          <a:xfrm>
            <a:off x="3337560" y="2103120"/>
            <a:ext cx="2468880" cy="2468880"/>
          </a:xfrm>
        </p:spPr>
        <p:txBody>
          <a:bodyPr lIns="0" rIns="0" anchor="ctr" anchorCtr="0">
            <a:normAutofit/>
          </a:bodyPr>
          <a:lstStyle>
            <a:lvl1pPr algn="l">
              <a:defRPr sz="4000" b="1" cap="none"/>
            </a:lvl1pPr>
          </a:lstStyle>
          <a:p>
            <a:r>
              <a:rPr lang="en-US" smtClean="0"/>
              <a:t>Click to edit Master title style</a:t>
            </a:r>
            <a:endParaRPr lang="en-US" dirty="0"/>
          </a:p>
        </p:txBody>
      </p:sp>
      <p:sp>
        <p:nvSpPr>
          <p:cNvPr id="4" name="Date Placeholder 3"/>
          <p:cNvSpPr>
            <a:spLocks noGrp="1"/>
          </p:cNvSpPr>
          <p:nvPr userDrawn="1">
            <p:ph type="dt" sz="half" idx="10"/>
          </p:nvPr>
        </p:nvSpPr>
        <p:spPr bwMode="gray"/>
        <p:txBody>
          <a:bodyPr/>
          <a:lstStyle/>
          <a:p>
            <a:r>
              <a:rPr lang="en-US" smtClean="0"/>
              <a:t>Month 00, 0000</a:t>
            </a:r>
            <a:endParaRPr lang="en-US"/>
          </a:p>
        </p:txBody>
      </p:sp>
      <p:sp>
        <p:nvSpPr>
          <p:cNvPr id="6" name="Slide Number Placeholder 5"/>
          <p:cNvSpPr>
            <a:spLocks noGrp="1"/>
          </p:cNvSpPr>
          <p:nvPr userDrawn="1">
            <p:ph type="sldNum" sz="quarter" idx="12"/>
          </p:nvPr>
        </p:nvSpPr>
        <p:spPr bwMode="gray"/>
        <p:txBody>
          <a:bodyPr/>
          <a:lstStyle/>
          <a:p>
            <a:fld id="{E12D0507-9F86-7A45-BE8E-43760B9F92AA}" type="slidenum">
              <a:rPr lang="en-US" smtClean="0"/>
              <a:pPr/>
              <a:t>‹#›</a:t>
            </a:fld>
            <a:endParaRPr lang="en-US"/>
          </a:p>
        </p:txBody>
      </p:sp>
    </p:spTree>
    <p:extLst>
      <p:ext uri="{BB962C8B-B14F-4D97-AF65-F5344CB8AC3E}">
        <p14:creationId xmlns:p14="http://schemas.microsoft.com/office/powerpoint/2010/main" val="33280809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Header Yellow">
    <p:bg>
      <p:bgPr>
        <a:solidFill>
          <a:schemeClr val="accent2"/>
        </a:solidFill>
        <a:effectLst/>
      </p:bgPr>
    </p:bg>
    <p:spTree>
      <p:nvGrpSpPr>
        <p:cNvPr id="1" name=""/>
        <p:cNvGrpSpPr/>
        <p:nvPr/>
      </p:nvGrpSpPr>
      <p:grpSpPr>
        <a:xfrm>
          <a:off x="0" y="0"/>
          <a:ext cx="0" cy="0"/>
          <a:chOff x="0" y="0"/>
          <a:chExt cx="0" cy="0"/>
        </a:xfrm>
      </p:grpSpPr>
      <p:grpSp>
        <p:nvGrpSpPr>
          <p:cNvPr id="10" name="Group 9"/>
          <p:cNvGrpSpPr/>
          <p:nvPr userDrawn="1"/>
        </p:nvGrpSpPr>
        <p:grpSpPr>
          <a:xfrm>
            <a:off x="2514600" y="1280160"/>
            <a:ext cx="4114800" cy="4114800"/>
            <a:chOff x="2514600" y="1280160"/>
            <a:chExt cx="4114800" cy="4114800"/>
          </a:xfrm>
        </p:grpSpPr>
        <p:sp>
          <p:nvSpPr>
            <p:cNvPr id="7" name="Oval 6"/>
            <p:cNvSpPr>
              <a:spLocks noChangeAspect="1"/>
            </p:cNvSpPr>
            <p:nvPr userDrawn="1"/>
          </p:nvSpPr>
          <p:spPr bwMode="gray">
            <a:xfrm>
              <a:off x="2514600" y="1280160"/>
              <a:ext cx="4114800" cy="4114800"/>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a:spLocks noChangeAspect="1"/>
            </p:cNvSpPr>
            <p:nvPr userDrawn="1"/>
          </p:nvSpPr>
          <p:spPr bwMode="hidden">
            <a:xfrm>
              <a:off x="2514600" y="1280160"/>
              <a:ext cx="4114800" cy="4114800"/>
            </a:xfrm>
            <a:prstGeom prst="ellipse">
              <a:avLst/>
            </a:prstGeom>
            <a:solidFill>
              <a:srgbClr val="FEFF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a:p>
          </p:txBody>
        </p:sp>
      </p:grpSp>
      <p:sp>
        <p:nvSpPr>
          <p:cNvPr id="2" name="Title 1"/>
          <p:cNvSpPr>
            <a:spLocks noGrp="1"/>
          </p:cNvSpPr>
          <p:nvPr userDrawn="1">
            <p:ph type="title"/>
          </p:nvPr>
        </p:nvSpPr>
        <p:spPr bwMode="gray">
          <a:xfrm>
            <a:off x="3337560" y="2103120"/>
            <a:ext cx="2468880" cy="2468880"/>
          </a:xfrm>
        </p:spPr>
        <p:txBody>
          <a:bodyPr lIns="0" rIns="0" anchor="ctr" anchorCtr="0">
            <a:normAutofit/>
          </a:bodyPr>
          <a:lstStyle>
            <a:lvl1pPr algn="l">
              <a:defRPr sz="4000" b="1" cap="none"/>
            </a:lvl1pPr>
          </a:lstStyle>
          <a:p>
            <a:r>
              <a:rPr lang="en-US" smtClean="0"/>
              <a:t>Click to edit Master title style</a:t>
            </a:r>
            <a:endParaRPr lang="en-US" dirty="0"/>
          </a:p>
        </p:txBody>
      </p:sp>
      <p:sp>
        <p:nvSpPr>
          <p:cNvPr id="4" name="Date Placeholder 3"/>
          <p:cNvSpPr>
            <a:spLocks noGrp="1"/>
          </p:cNvSpPr>
          <p:nvPr userDrawn="1">
            <p:ph type="dt" sz="half" idx="10"/>
          </p:nvPr>
        </p:nvSpPr>
        <p:spPr bwMode="gray"/>
        <p:txBody>
          <a:bodyPr/>
          <a:lstStyle/>
          <a:p>
            <a:r>
              <a:rPr lang="en-US" smtClean="0"/>
              <a:t>Month 00, 0000</a:t>
            </a:r>
            <a:endParaRPr lang="en-US"/>
          </a:p>
        </p:txBody>
      </p:sp>
      <p:sp>
        <p:nvSpPr>
          <p:cNvPr id="6" name="Slide Number Placeholder 5"/>
          <p:cNvSpPr>
            <a:spLocks noGrp="1"/>
          </p:cNvSpPr>
          <p:nvPr userDrawn="1">
            <p:ph type="sldNum" sz="quarter" idx="12"/>
          </p:nvPr>
        </p:nvSpPr>
        <p:spPr bwMode="gray"/>
        <p:txBody>
          <a:bodyPr/>
          <a:lstStyle/>
          <a:p>
            <a:fld id="{E12D0507-9F86-7A45-BE8E-43760B9F92AA}" type="slidenum">
              <a:rPr lang="en-US" smtClean="0"/>
              <a:pPr/>
              <a:t>‹#›</a:t>
            </a:fld>
            <a:endParaRPr lang="en-US"/>
          </a:p>
        </p:txBody>
      </p:sp>
    </p:spTree>
    <p:extLst>
      <p:ext uri="{BB962C8B-B14F-4D97-AF65-F5344CB8AC3E}">
        <p14:creationId xmlns:p14="http://schemas.microsoft.com/office/powerpoint/2010/main" val="421747429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Header Orange">
    <p:bg>
      <p:bgPr>
        <a:solidFill>
          <a:schemeClr val="accent2"/>
        </a:solidFill>
        <a:effectLst/>
      </p:bgPr>
    </p:bg>
    <p:spTree>
      <p:nvGrpSpPr>
        <p:cNvPr id="1" name=""/>
        <p:cNvGrpSpPr/>
        <p:nvPr/>
      </p:nvGrpSpPr>
      <p:grpSpPr>
        <a:xfrm>
          <a:off x="0" y="0"/>
          <a:ext cx="0" cy="0"/>
          <a:chOff x="0" y="0"/>
          <a:chExt cx="0" cy="0"/>
        </a:xfrm>
      </p:grpSpPr>
      <p:grpSp>
        <p:nvGrpSpPr>
          <p:cNvPr id="10" name="Group 9"/>
          <p:cNvGrpSpPr/>
          <p:nvPr userDrawn="1"/>
        </p:nvGrpSpPr>
        <p:grpSpPr>
          <a:xfrm>
            <a:off x="2514600" y="1280160"/>
            <a:ext cx="4114800" cy="4114800"/>
            <a:chOff x="2514600" y="1280160"/>
            <a:chExt cx="4114800" cy="4114800"/>
          </a:xfrm>
        </p:grpSpPr>
        <p:sp>
          <p:nvSpPr>
            <p:cNvPr id="7" name="Oval 6"/>
            <p:cNvSpPr>
              <a:spLocks noChangeAspect="1"/>
            </p:cNvSpPr>
            <p:nvPr userDrawn="1"/>
          </p:nvSpPr>
          <p:spPr bwMode="gray">
            <a:xfrm>
              <a:off x="2514600" y="1280160"/>
              <a:ext cx="4114800" cy="4114800"/>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a:spLocks noChangeAspect="1"/>
            </p:cNvSpPr>
            <p:nvPr userDrawn="1"/>
          </p:nvSpPr>
          <p:spPr bwMode="hidden">
            <a:xfrm>
              <a:off x="2514600" y="1280160"/>
              <a:ext cx="4114800" cy="4114800"/>
            </a:xfrm>
            <a:prstGeom prst="ellipse">
              <a:avLst/>
            </a:prstGeom>
            <a:solidFill>
              <a:srgbClr val="FEF0E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a:p>
          </p:txBody>
        </p:sp>
      </p:grpSp>
      <p:sp>
        <p:nvSpPr>
          <p:cNvPr id="2" name="Title 1"/>
          <p:cNvSpPr>
            <a:spLocks noGrp="1"/>
          </p:cNvSpPr>
          <p:nvPr userDrawn="1">
            <p:ph type="title"/>
          </p:nvPr>
        </p:nvSpPr>
        <p:spPr bwMode="gray">
          <a:xfrm>
            <a:off x="3337560" y="2103120"/>
            <a:ext cx="2468880" cy="2468880"/>
          </a:xfrm>
        </p:spPr>
        <p:txBody>
          <a:bodyPr lIns="0" rIns="0" anchor="ctr" anchorCtr="0">
            <a:normAutofit/>
          </a:bodyPr>
          <a:lstStyle>
            <a:lvl1pPr algn="l">
              <a:defRPr sz="4000" b="1" cap="none"/>
            </a:lvl1pPr>
          </a:lstStyle>
          <a:p>
            <a:r>
              <a:rPr lang="en-US" smtClean="0"/>
              <a:t>Click to edit Master title style</a:t>
            </a:r>
            <a:endParaRPr lang="en-US" dirty="0"/>
          </a:p>
        </p:txBody>
      </p:sp>
      <p:sp>
        <p:nvSpPr>
          <p:cNvPr id="4" name="Date Placeholder 3"/>
          <p:cNvSpPr>
            <a:spLocks noGrp="1"/>
          </p:cNvSpPr>
          <p:nvPr userDrawn="1">
            <p:ph type="dt" sz="half" idx="10"/>
          </p:nvPr>
        </p:nvSpPr>
        <p:spPr bwMode="gray"/>
        <p:txBody>
          <a:bodyPr/>
          <a:lstStyle/>
          <a:p>
            <a:r>
              <a:rPr lang="en-US" smtClean="0"/>
              <a:t>Month 00, 0000</a:t>
            </a:r>
            <a:endParaRPr lang="en-US"/>
          </a:p>
        </p:txBody>
      </p:sp>
      <p:sp>
        <p:nvSpPr>
          <p:cNvPr id="6" name="Slide Number Placeholder 5"/>
          <p:cNvSpPr>
            <a:spLocks noGrp="1"/>
          </p:cNvSpPr>
          <p:nvPr userDrawn="1">
            <p:ph type="sldNum" sz="quarter" idx="12"/>
          </p:nvPr>
        </p:nvSpPr>
        <p:spPr bwMode="gray"/>
        <p:txBody>
          <a:bodyPr/>
          <a:lstStyle/>
          <a:p>
            <a:fld id="{E12D0507-9F86-7A45-BE8E-43760B9F92AA}" type="slidenum">
              <a:rPr lang="en-US" smtClean="0"/>
              <a:pPr/>
              <a:t>‹#›</a:t>
            </a:fld>
            <a:endParaRPr lang="en-US"/>
          </a:p>
        </p:txBody>
      </p:sp>
    </p:spTree>
    <p:extLst>
      <p:ext uri="{BB962C8B-B14F-4D97-AF65-F5344CB8AC3E}">
        <p14:creationId xmlns:p14="http://schemas.microsoft.com/office/powerpoint/2010/main" val="402442087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Alternate Section Header">
    <p:spTree>
      <p:nvGrpSpPr>
        <p:cNvPr id="1" name=""/>
        <p:cNvGrpSpPr/>
        <p:nvPr/>
      </p:nvGrpSpPr>
      <p:grpSpPr>
        <a:xfrm>
          <a:off x="0" y="0"/>
          <a:ext cx="0" cy="0"/>
          <a:chOff x="0" y="0"/>
          <a:chExt cx="0" cy="0"/>
        </a:xfrm>
      </p:grpSpPr>
      <p:sp>
        <p:nvSpPr>
          <p:cNvPr id="2" name="Title 1"/>
          <p:cNvSpPr>
            <a:spLocks noGrp="1"/>
          </p:cNvSpPr>
          <p:nvPr>
            <p:ph type="title"/>
          </p:nvPr>
        </p:nvSpPr>
        <p:spPr bwMode="gray">
          <a:xfrm>
            <a:off x="457200" y="389291"/>
            <a:ext cx="3886200" cy="2514600"/>
          </a:xfrm>
        </p:spPr>
        <p:txBody>
          <a:bodyPr lIns="0" rIns="0" anchor="t" anchorCtr="0">
            <a:noAutofit/>
          </a:bodyPr>
          <a:lstStyle>
            <a:lvl1pPr algn="l">
              <a:lnSpc>
                <a:spcPct val="90000"/>
              </a:lnSpc>
              <a:defRPr sz="4000" b="1" cap="none"/>
            </a:lvl1pPr>
          </a:lstStyle>
          <a:p>
            <a:r>
              <a:rPr lang="en-US" smtClean="0"/>
              <a:t>Click to edit Master title style</a:t>
            </a:r>
            <a:endParaRPr lang="en-US" dirty="0"/>
          </a:p>
        </p:txBody>
      </p:sp>
      <p:sp>
        <p:nvSpPr>
          <p:cNvPr id="4" name="Date Placeholder 3"/>
          <p:cNvSpPr>
            <a:spLocks noGrp="1"/>
          </p:cNvSpPr>
          <p:nvPr>
            <p:ph type="dt" sz="half" idx="10"/>
          </p:nvPr>
        </p:nvSpPr>
        <p:spPr bwMode="gray"/>
        <p:txBody>
          <a:bodyPr/>
          <a:lstStyle/>
          <a:p>
            <a:r>
              <a:rPr lang="en-US" smtClean="0"/>
              <a:t>Month 00, 0000</a:t>
            </a:r>
            <a:endParaRPr lang="en-US"/>
          </a:p>
        </p:txBody>
      </p:sp>
      <p:sp>
        <p:nvSpPr>
          <p:cNvPr id="6" name="Slide Number Placeholder 5"/>
          <p:cNvSpPr>
            <a:spLocks noGrp="1"/>
          </p:cNvSpPr>
          <p:nvPr>
            <p:ph type="sldNum" sz="quarter" idx="12"/>
          </p:nvPr>
        </p:nvSpPr>
        <p:spPr bwMode="gray"/>
        <p:txBody>
          <a:bodyPr/>
          <a:lstStyle/>
          <a:p>
            <a:fld id="{E12D0507-9F86-7A45-BE8E-43760B9F92AA}" type="slidenum">
              <a:rPr lang="en-US" smtClean="0"/>
              <a:pPr/>
              <a:t>‹#›</a:t>
            </a:fld>
            <a:endParaRPr lang="en-US"/>
          </a:p>
        </p:txBody>
      </p:sp>
      <p:sp>
        <p:nvSpPr>
          <p:cNvPr id="10" name="Text Placeholder 9"/>
          <p:cNvSpPr>
            <a:spLocks noGrp="1"/>
          </p:cNvSpPr>
          <p:nvPr>
            <p:ph type="body" sz="quarter" idx="13"/>
          </p:nvPr>
        </p:nvSpPr>
        <p:spPr>
          <a:xfrm>
            <a:off x="4800599" y="403956"/>
            <a:ext cx="3886200" cy="3657600"/>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83453363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Alternate Section Header Green">
    <p:bg>
      <p:bgPr>
        <a:solidFill>
          <a:schemeClr val="accent2"/>
        </a:solidFill>
        <a:effectLst/>
      </p:bgPr>
    </p:bg>
    <p:spTree>
      <p:nvGrpSpPr>
        <p:cNvPr id="1" name=""/>
        <p:cNvGrpSpPr/>
        <p:nvPr/>
      </p:nvGrpSpPr>
      <p:grpSpPr>
        <a:xfrm>
          <a:off x="0" y="0"/>
          <a:ext cx="0" cy="0"/>
          <a:chOff x="0" y="0"/>
          <a:chExt cx="0" cy="0"/>
        </a:xfrm>
      </p:grpSpPr>
      <p:sp>
        <p:nvSpPr>
          <p:cNvPr id="7" name="Rectangle 6"/>
          <p:cNvSpPr/>
          <p:nvPr userDrawn="1"/>
        </p:nvSpPr>
        <p:spPr bwMode="hidden">
          <a:xfrm>
            <a:off x="0" y="0"/>
            <a:ext cx="9144000" cy="4572000"/>
          </a:xfrm>
          <a:prstGeom prst="rect">
            <a:avLst/>
          </a:prstGeom>
          <a:solidFill>
            <a:srgbClr val="E9F8E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bwMode="gray">
          <a:xfrm>
            <a:off x="457200" y="389291"/>
            <a:ext cx="3886200" cy="2514600"/>
          </a:xfrm>
        </p:spPr>
        <p:txBody>
          <a:bodyPr lIns="0" rIns="0" anchor="t" anchorCtr="0">
            <a:noAutofit/>
          </a:bodyPr>
          <a:lstStyle>
            <a:lvl1pPr algn="l">
              <a:lnSpc>
                <a:spcPct val="90000"/>
              </a:lnSpc>
              <a:defRPr sz="4000" b="1" cap="none"/>
            </a:lvl1pPr>
          </a:lstStyle>
          <a:p>
            <a:r>
              <a:rPr lang="en-US" smtClean="0"/>
              <a:t>Click to edit Master title style</a:t>
            </a:r>
            <a:endParaRPr lang="en-US" dirty="0"/>
          </a:p>
        </p:txBody>
      </p:sp>
      <p:sp>
        <p:nvSpPr>
          <p:cNvPr id="4" name="Date Placeholder 3"/>
          <p:cNvSpPr>
            <a:spLocks noGrp="1"/>
          </p:cNvSpPr>
          <p:nvPr>
            <p:ph type="dt" sz="half" idx="10"/>
          </p:nvPr>
        </p:nvSpPr>
        <p:spPr bwMode="gray"/>
        <p:txBody>
          <a:bodyPr/>
          <a:lstStyle/>
          <a:p>
            <a:r>
              <a:rPr lang="en-US" smtClean="0"/>
              <a:t>Month 00, 0000</a:t>
            </a:r>
            <a:endParaRPr lang="en-US"/>
          </a:p>
        </p:txBody>
      </p:sp>
      <p:sp>
        <p:nvSpPr>
          <p:cNvPr id="6" name="Slide Number Placeholder 5"/>
          <p:cNvSpPr>
            <a:spLocks noGrp="1"/>
          </p:cNvSpPr>
          <p:nvPr>
            <p:ph type="sldNum" sz="quarter" idx="12"/>
          </p:nvPr>
        </p:nvSpPr>
        <p:spPr bwMode="gray"/>
        <p:txBody>
          <a:bodyPr/>
          <a:lstStyle/>
          <a:p>
            <a:fld id="{E12D0507-9F86-7A45-BE8E-43760B9F92AA}" type="slidenum">
              <a:rPr lang="en-US" smtClean="0"/>
              <a:pPr/>
              <a:t>‹#›</a:t>
            </a:fld>
            <a:endParaRPr lang="en-US"/>
          </a:p>
        </p:txBody>
      </p:sp>
      <p:sp>
        <p:nvSpPr>
          <p:cNvPr id="10" name="Text Placeholder 9"/>
          <p:cNvSpPr>
            <a:spLocks noGrp="1"/>
          </p:cNvSpPr>
          <p:nvPr>
            <p:ph type="body" sz="quarter" idx="13"/>
          </p:nvPr>
        </p:nvSpPr>
        <p:spPr>
          <a:xfrm>
            <a:off x="4800599" y="403956"/>
            <a:ext cx="3886200" cy="3657600"/>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4621827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Alternate Section Header Blue">
    <p:bg>
      <p:bgPr>
        <a:solidFill>
          <a:schemeClr val="accent2"/>
        </a:solidFill>
        <a:effectLst/>
      </p:bgPr>
    </p:bg>
    <p:spTree>
      <p:nvGrpSpPr>
        <p:cNvPr id="1" name=""/>
        <p:cNvGrpSpPr/>
        <p:nvPr/>
      </p:nvGrpSpPr>
      <p:grpSpPr>
        <a:xfrm>
          <a:off x="0" y="0"/>
          <a:ext cx="0" cy="0"/>
          <a:chOff x="0" y="0"/>
          <a:chExt cx="0" cy="0"/>
        </a:xfrm>
      </p:grpSpPr>
      <p:sp>
        <p:nvSpPr>
          <p:cNvPr id="8" name="Rectangle 7"/>
          <p:cNvSpPr/>
          <p:nvPr userDrawn="1"/>
        </p:nvSpPr>
        <p:spPr bwMode="hidden">
          <a:xfrm>
            <a:off x="0" y="0"/>
            <a:ext cx="9144000" cy="4572000"/>
          </a:xfrm>
          <a:prstGeom prst="rect">
            <a:avLst/>
          </a:prstGeom>
          <a:solidFill>
            <a:srgbClr val="E8F6F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bwMode="gray">
          <a:xfrm>
            <a:off x="457200" y="389291"/>
            <a:ext cx="3886200" cy="2514600"/>
          </a:xfrm>
        </p:spPr>
        <p:txBody>
          <a:bodyPr lIns="0" rIns="0" anchor="t" anchorCtr="0">
            <a:noAutofit/>
          </a:bodyPr>
          <a:lstStyle>
            <a:lvl1pPr algn="l">
              <a:lnSpc>
                <a:spcPct val="90000"/>
              </a:lnSpc>
              <a:defRPr sz="4000" b="1" cap="none"/>
            </a:lvl1pPr>
          </a:lstStyle>
          <a:p>
            <a:r>
              <a:rPr lang="en-US" smtClean="0"/>
              <a:t>Click to edit Master title style</a:t>
            </a:r>
            <a:endParaRPr lang="en-US" dirty="0"/>
          </a:p>
        </p:txBody>
      </p:sp>
      <p:sp>
        <p:nvSpPr>
          <p:cNvPr id="4" name="Date Placeholder 3"/>
          <p:cNvSpPr>
            <a:spLocks noGrp="1"/>
          </p:cNvSpPr>
          <p:nvPr>
            <p:ph type="dt" sz="half" idx="10"/>
          </p:nvPr>
        </p:nvSpPr>
        <p:spPr bwMode="gray"/>
        <p:txBody>
          <a:bodyPr/>
          <a:lstStyle/>
          <a:p>
            <a:r>
              <a:rPr lang="en-US" smtClean="0"/>
              <a:t>Month 00, 0000</a:t>
            </a:r>
            <a:endParaRPr lang="en-US"/>
          </a:p>
        </p:txBody>
      </p:sp>
      <p:sp>
        <p:nvSpPr>
          <p:cNvPr id="6" name="Slide Number Placeholder 5"/>
          <p:cNvSpPr>
            <a:spLocks noGrp="1"/>
          </p:cNvSpPr>
          <p:nvPr>
            <p:ph type="sldNum" sz="quarter" idx="12"/>
          </p:nvPr>
        </p:nvSpPr>
        <p:spPr bwMode="gray"/>
        <p:txBody>
          <a:bodyPr/>
          <a:lstStyle/>
          <a:p>
            <a:fld id="{E12D0507-9F86-7A45-BE8E-43760B9F92AA}" type="slidenum">
              <a:rPr lang="en-US" smtClean="0"/>
              <a:pPr/>
              <a:t>‹#›</a:t>
            </a:fld>
            <a:endParaRPr lang="en-US"/>
          </a:p>
        </p:txBody>
      </p:sp>
      <p:sp>
        <p:nvSpPr>
          <p:cNvPr id="10" name="Text Placeholder 9"/>
          <p:cNvSpPr>
            <a:spLocks noGrp="1"/>
          </p:cNvSpPr>
          <p:nvPr>
            <p:ph type="body" sz="quarter" idx="13"/>
          </p:nvPr>
        </p:nvSpPr>
        <p:spPr>
          <a:xfrm>
            <a:off x="4800599" y="403956"/>
            <a:ext cx="3886200" cy="3657600"/>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48441842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Alternate Section Header Yellow">
    <p:bg>
      <p:bgPr>
        <a:solidFill>
          <a:schemeClr val="accent2"/>
        </a:solidFill>
        <a:effectLst/>
      </p:bgPr>
    </p:bg>
    <p:spTree>
      <p:nvGrpSpPr>
        <p:cNvPr id="1" name=""/>
        <p:cNvGrpSpPr/>
        <p:nvPr/>
      </p:nvGrpSpPr>
      <p:grpSpPr>
        <a:xfrm>
          <a:off x="0" y="0"/>
          <a:ext cx="0" cy="0"/>
          <a:chOff x="0" y="0"/>
          <a:chExt cx="0" cy="0"/>
        </a:xfrm>
      </p:grpSpPr>
      <p:sp>
        <p:nvSpPr>
          <p:cNvPr id="8" name="Rectangle 7"/>
          <p:cNvSpPr/>
          <p:nvPr userDrawn="1"/>
        </p:nvSpPr>
        <p:spPr bwMode="hidden">
          <a:xfrm>
            <a:off x="0" y="0"/>
            <a:ext cx="9144000" cy="4572000"/>
          </a:xfrm>
          <a:prstGeom prst="rect">
            <a:avLst/>
          </a:prstGeom>
          <a:solidFill>
            <a:srgbClr val="FEFF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bwMode="gray">
          <a:xfrm>
            <a:off x="457200" y="389291"/>
            <a:ext cx="3886200" cy="2514600"/>
          </a:xfrm>
        </p:spPr>
        <p:txBody>
          <a:bodyPr lIns="0" rIns="0" anchor="t" anchorCtr="0">
            <a:noAutofit/>
          </a:bodyPr>
          <a:lstStyle>
            <a:lvl1pPr algn="l">
              <a:lnSpc>
                <a:spcPct val="90000"/>
              </a:lnSpc>
              <a:defRPr sz="4000" b="1" cap="none"/>
            </a:lvl1pPr>
          </a:lstStyle>
          <a:p>
            <a:r>
              <a:rPr lang="en-US" smtClean="0"/>
              <a:t>Click to edit Master title style</a:t>
            </a:r>
            <a:endParaRPr lang="en-US" dirty="0"/>
          </a:p>
        </p:txBody>
      </p:sp>
      <p:sp>
        <p:nvSpPr>
          <p:cNvPr id="4" name="Date Placeholder 3"/>
          <p:cNvSpPr>
            <a:spLocks noGrp="1"/>
          </p:cNvSpPr>
          <p:nvPr>
            <p:ph type="dt" sz="half" idx="10"/>
          </p:nvPr>
        </p:nvSpPr>
        <p:spPr bwMode="gray"/>
        <p:txBody>
          <a:bodyPr/>
          <a:lstStyle/>
          <a:p>
            <a:r>
              <a:rPr lang="en-US" smtClean="0"/>
              <a:t>Month 00, 0000</a:t>
            </a:r>
            <a:endParaRPr lang="en-US"/>
          </a:p>
        </p:txBody>
      </p:sp>
      <p:sp>
        <p:nvSpPr>
          <p:cNvPr id="6" name="Slide Number Placeholder 5"/>
          <p:cNvSpPr>
            <a:spLocks noGrp="1"/>
          </p:cNvSpPr>
          <p:nvPr>
            <p:ph type="sldNum" sz="quarter" idx="12"/>
          </p:nvPr>
        </p:nvSpPr>
        <p:spPr bwMode="gray"/>
        <p:txBody>
          <a:bodyPr/>
          <a:lstStyle/>
          <a:p>
            <a:fld id="{E12D0507-9F86-7A45-BE8E-43760B9F92AA}" type="slidenum">
              <a:rPr lang="en-US" smtClean="0"/>
              <a:pPr/>
              <a:t>‹#›</a:t>
            </a:fld>
            <a:endParaRPr lang="en-US"/>
          </a:p>
        </p:txBody>
      </p:sp>
      <p:sp>
        <p:nvSpPr>
          <p:cNvPr id="10" name="Text Placeholder 9"/>
          <p:cNvSpPr>
            <a:spLocks noGrp="1"/>
          </p:cNvSpPr>
          <p:nvPr>
            <p:ph type="body" sz="quarter" idx="13"/>
          </p:nvPr>
        </p:nvSpPr>
        <p:spPr>
          <a:xfrm>
            <a:off x="4800599" y="403956"/>
            <a:ext cx="3886200" cy="3657600"/>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28311647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Alternate Section Header Orange">
    <p:bg>
      <p:bgPr>
        <a:solidFill>
          <a:schemeClr val="accent2"/>
        </a:solidFill>
        <a:effectLst/>
      </p:bgPr>
    </p:bg>
    <p:spTree>
      <p:nvGrpSpPr>
        <p:cNvPr id="1" name=""/>
        <p:cNvGrpSpPr/>
        <p:nvPr/>
      </p:nvGrpSpPr>
      <p:grpSpPr>
        <a:xfrm>
          <a:off x="0" y="0"/>
          <a:ext cx="0" cy="0"/>
          <a:chOff x="0" y="0"/>
          <a:chExt cx="0" cy="0"/>
        </a:xfrm>
      </p:grpSpPr>
      <p:sp>
        <p:nvSpPr>
          <p:cNvPr id="8" name="Rectangle 7"/>
          <p:cNvSpPr/>
          <p:nvPr userDrawn="1"/>
        </p:nvSpPr>
        <p:spPr bwMode="hidden">
          <a:xfrm>
            <a:off x="0" y="0"/>
            <a:ext cx="9144000" cy="4572000"/>
          </a:xfrm>
          <a:prstGeom prst="rect">
            <a:avLst/>
          </a:prstGeom>
          <a:solidFill>
            <a:srgbClr val="FEF0E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bwMode="gray">
          <a:xfrm>
            <a:off x="457200" y="389291"/>
            <a:ext cx="3886200" cy="2514600"/>
          </a:xfrm>
        </p:spPr>
        <p:txBody>
          <a:bodyPr lIns="0" rIns="0" anchor="t" anchorCtr="0">
            <a:noAutofit/>
          </a:bodyPr>
          <a:lstStyle>
            <a:lvl1pPr algn="l">
              <a:lnSpc>
                <a:spcPct val="90000"/>
              </a:lnSpc>
              <a:defRPr sz="4000" b="1" cap="none"/>
            </a:lvl1pPr>
          </a:lstStyle>
          <a:p>
            <a:r>
              <a:rPr lang="en-US" smtClean="0"/>
              <a:t>Click to edit Master title style</a:t>
            </a:r>
            <a:endParaRPr lang="en-US" dirty="0"/>
          </a:p>
        </p:txBody>
      </p:sp>
      <p:sp>
        <p:nvSpPr>
          <p:cNvPr id="4" name="Date Placeholder 3"/>
          <p:cNvSpPr>
            <a:spLocks noGrp="1"/>
          </p:cNvSpPr>
          <p:nvPr>
            <p:ph type="dt" sz="half" idx="10"/>
          </p:nvPr>
        </p:nvSpPr>
        <p:spPr bwMode="gray"/>
        <p:txBody>
          <a:bodyPr/>
          <a:lstStyle/>
          <a:p>
            <a:r>
              <a:rPr lang="en-US" smtClean="0"/>
              <a:t>Month 00, 0000</a:t>
            </a:r>
            <a:endParaRPr lang="en-US"/>
          </a:p>
        </p:txBody>
      </p:sp>
      <p:sp>
        <p:nvSpPr>
          <p:cNvPr id="6" name="Slide Number Placeholder 5"/>
          <p:cNvSpPr>
            <a:spLocks noGrp="1"/>
          </p:cNvSpPr>
          <p:nvPr>
            <p:ph type="sldNum" sz="quarter" idx="12"/>
          </p:nvPr>
        </p:nvSpPr>
        <p:spPr bwMode="gray"/>
        <p:txBody>
          <a:bodyPr/>
          <a:lstStyle/>
          <a:p>
            <a:fld id="{E12D0507-9F86-7A45-BE8E-43760B9F92AA}" type="slidenum">
              <a:rPr lang="en-US" smtClean="0"/>
              <a:pPr/>
              <a:t>‹#›</a:t>
            </a:fld>
            <a:endParaRPr lang="en-US"/>
          </a:p>
        </p:txBody>
      </p:sp>
      <p:sp>
        <p:nvSpPr>
          <p:cNvPr id="10" name="Text Placeholder 9"/>
          <p:cNvSpPr>
            <a:spLocks noGrp="1"/>
          </p:cNvSpPr>
          <p:nvPr>
            <p:ph type="body" sz="quarter" idx="13"/>
          </p:nvPr>
        </p:nvSpPr>
        <p:spPr>
          <a:xfrm>
            <a:off x="4800599" y="403956"/>
            <a:ext cx="3886200" cy="3657600"/>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9365599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tatement">
    <p:spTree>
      <p:nvGrpSpPr>
        <p:cNvPr id="1" name=""/>
        <p:cNvGrpSpPr/>
        <p:nvPr/>
      </p:nvGrpSpPr>
      <p:grpSpPr>
        <a:xfrm>
          <a:off x="0" y="0"/>
          <a:ext cx="0" cy="0"/>
          <a:chOff x="0" y="0"/>
          <a:chExt cx="0" cy="0"/>
        </a:xfrm>
      </p:grpSpPr>
      <p:sp>
        <p:nvSpPr>
          <p:cNvPr id="2" name="Title 1"/>
          <p:cNvSpPr>
            <a:spLocks noGrp="1"/>
          </p:cNvSpPr>
          <p:nvPr>
            <p:ph type="title"/>
          </p:nvPr>
        </p:nvSpPr>
        <p:spPr bwMode="gray">
          <a:xfrm>
            <a:off x="457200" y="389291"/>
            <a:ext cx="5632704" cy="2514600"/>
          </a:xfrm>
        </p:spPr>
        <p:txBody>
          <a:bodyPr>
            <a:noAutofit/>
          </a:bodyPr>
          <a:lstStyle>
            <a:lvl1pPr>
              <a:lnSpc>
                <a:spcPct val="90000"/>
              </a:lnSpc>
              <a:defRPr sz="4000"/>
            </a:lvl1pPr>
          </a:lstStyle>
          <a:p>
            <a:r>
              <a:rPr lang="en-US" smtClean="0"/>
              <a:t>Click to edit Master title style</a:t>
            </a:r>
            <a:endParaRPr lang="en-US" dirty="0"/>
          </a:p>
        </p:txBody>
      </p:sp>
      <p:sp>
        <p:nvSpPr>
          <p:cNvPr id="3" name="Date Placeholder 2"/>
          <p:cNvSpPr>
            <a:spLocks noGrp="1"/>
          </p:cNvSpPr>
          <p:nvPr>
            <p:ph type="dt" sz="half" idx="10"/>
          </p:nvPr>
        </p:nvSpPr>
        <p:spPr bwMode="gray"/>
        <p:txBody>
          <a:bodyPr/>
          <a:lstStyle/>
          <a:p>
            <a:r>
              <a:rPr lang="en-US" smtClean="0"/>
              <a:t>Month 00, 0000</a:t>
            </a:r>
            <a:endParaRPr lang="en-US" dirty="0"/>
          </a:p>
        </p:txBody>
      </p:sp>
      <p:sp>
        <p:nvSpPr>
          <p:cNvPr id="5" name="Slide Number Placeholder 4"/>
          <p:cNvSpPr>
            <a:spLocks noGrp="1"/>
          </p:cNvSpPr>
          <p:nvPr>
            <p:ph type="sldNum" sz="quarter" idx="12"/>
          </p:nvPr>
        </p:nvSpPr>
        <p:spPr bwMode="gray"/>
        <p:txBody>
          <a:bodyPr/>
          <a:lstStyle/>
          <a:p>
            <a:fld id="{E12D0507-9F86-7A45-BE8E-43760B9F92AA}" type="slidenum">
              <a:rPr lang="en-US" smtClean="0"/>
              <a:pPr/>
              <a:t>‹#›</a:t>
            </a:fld>
            <a:endParaRPr lang="en-US" dirty="0"/>
          </a:p>
        </p:txBody>
      </p:sp>
    </p:spTree>
    <p:extLst>
      <p:ext uri="{BB962C8B-B14F-4D97-AF65-F5344CB8AC3E}">
        <p14:creationId xmlns:p14="http://schemas.microsoft.com/office/powerpoint/2010/main" val="24615750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Green">
    <p:bg>
      <p:bgPr>
        <a:solidFill>
          <a:schemeClr val="accent2"/>
        </a:solidFill>
        <a:effectLst/>
      </p:bgPr>
    </p:bg>
    <p:spTree>
      <p:nvGrpSpPr>
        <p:cNvPr id="1" name=""/>
        <p:cNvGrpSpPr/>
        <p:nvPr/>
      </p:nvGrpSpPr>
      <p:grpSpPr>
        <a:xfrm>
          <a:off x="0" y="0"/>
          <a:ext cx="0" cy="0"/>
          <a:chOff x="0" y="0"/>
          <a:chExt cx="0" cy="0"/>
        </a:xfrm>
      </p:grpSpPr>
      <p:sp>
        <p:nvSpPr>
          <p:cNvPr id="7" name="Rectangle 6"/>
          <p:cNvSpPr/>
          <p:nvPr userDrawn="1"/>
        </p:nvSpPr>
        <p:spPr bwMode="hidden">
          <a:xfrm>
            <a:off x="0" y="0"/>
            <a:ext cx="9144000" cy="4572000"/>
          </a:xfrm>
          <a:prstGeom prst="rect">
            <a:avLst/>
          </a:prstGeom>
          <a:solidFill>
            <a:srgbClr val="E9F8E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bwMode="gray">
          <a:xfrm>
            <a:off x="457200" y="1036066"/>
            <a:ext cx="4114800" cy="1737360"/>
          </a:xfrm>
        </p:spPr>
        <p:txBody>
          <a:bodyPr anchor="b" anchorCtr="0">
            <a:normAutofit/>
          </a:bodyPr>
          <a:lstStyle>
            <a:lvl1pPr>
              <a:defRPr sz="4000"/>
            </a:lvl1pPr>
          </a:lstStyle>
          <a:p>
            <a:r>
              <a:rPr lang="en-US" smtClean="0"/>
              <a:t>Click to edit Master title style</a:t>
            </a:r>
            <a:endParaRPr lang="en-US" dirty="0"/>
          </a:p>
        </p:txBody>
      </p:sp>
      <p:sp>
        <p:nvSpPr>
          <p:cNvPr id="3" name="Subtitle 2"/>
          <p:cNvSpPr>
            <a:spLocks noGrp="1"/>
          </p:cNvSpPr>
          <p:nvPr>
            <p:ph type="subTitle" idx="1"/>
          </p:nvPr>
        </p:nvSpPr>
        <p:spPr bwMode="gray">
          <a:xfrm>
            <a:off x="457200" y="2971800"/>
            <a:ext cx="4114800" cy="685800"/>
          </a:xfrm>
        </p:spPr>
        <p:txBody>
          <a:bodyPr>
            <a:noAutofit/>
          </a:bodyPr>
          <a:lstStyle>
            <a:lvl1pPr marL="0" indent="0" algn="l">
              <a:spcBef>
                <a:spcPts val="900"/>
              </a:spcBef>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41287814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One Statement &amp; Picture">
    <p:spTree>
      <p:nvGrpSpPr>
        <p:cNvPr id="1" name=""/>
        <p:cNvGrpSpPr/>
        <p:nvPr/>
      </p:nvGrpSpPr>
      <p:grpSpPr>
        <a:xfrm>
          <a:off x="0" y="0"/>
          <a:ext cx="0" cy="0"/>
          <a:chOff x="0" y="0"/>
          <a:chExt cx="0" cy="0"/>
        </a:xfrm>
      </p:grpSpPr>
      <p:sp>
        <p:nvSpPr>
          <p:cNvPr id="6" name="Picture Placeholder 6"/>
          <p:cNvSpPr>
            <a:spLocks noGrp="1"/>
          </p:cNvSpPr>
          <p:nvPr>
            <p:ph type="pic" sz="quarter" idx="13" hasCustomPrompt="1"/>
          </p:nvPr>
        </p:nvSpPr>
        <p:spPr bwMode="gray">
          <a:xfrm>
            <a:off x="3044952" y="0"/>
            <a:ext cx="6099048" cy="6858000"/>
          </a:xfrm>
          <a:noFill/>
        </p:spPr>
        <p:txBody>
          <a:bodyPr anchor="ctr" anchorCtr="0">
            <a:normAutofit/>
          </a:bodyPr>
          <a:lstStyle>
            <a:lvl1pPr marL="0" marR="0" indent="0" algn="ctr" defTabSz="457200" rtl="0" eaLnBrk="1" fontAlgn="auto" latinLnBrk="0" hangingPunct="1">
              <a:lnSpc>
                <a:spcPct val="100000"/>
              </a:lnSpc>
              <a:spcBef>
                <a:spcPts val="600"/>
              </a:spcBef>
              <a:spcAft>
                <a:spcPts val="0"/>
              </a:spcAft>
              <a:buClrTx/>
              <a:buSzTx/>
              <a:buFontTx/>
              <a:buNone/>
              <a:tabLst/>
              <a:defRPr sz="1200" b="0" baseline="0"/>
            </a:lvl1pPr>
          </a:lstStyle>
          <a:p>
            <a:r>
              <a:rPr lang="en-US" dirty="0" smtClean="0"/>
              <a:t>Click icon to add picture. </a:t>
            </a:r>
            <a:br>
              <a:rPr lang="en-US" dirty="0" smtClean="0"/>
            </a:br>
            <a:r>
              <a:rPr lang="en-US" dirty="0" smtClean="0"/>
              <a:t>Placeholder is 8:9 proportion.</a:t>
            </a:r>
          </a:p>
        </p:txBody>
      </p:sp>
      <p:sp>
        <p:nvSpPr>
          <p:cNvPr id="3" name="Date Placeholder 2"/>
          <p:cNvSpPr>
            <a:spLocks noGrp="1"/>
          </p:cNvSpPr>
          <p:nvPr>
            <p:ph type="dt" sz="half" idx="10"/>
          </p:nvPr>
        </p:nvSpPr>
        <p:spPr bwMode="gray"/>
        <p:txBody>
          <a:bodyPr/>
          <a:lstStyle/>
          <a:p>
            <a:r>
              <a:rPr lang="en-US" smtClean="0"/>
              <a:t>Month 00, 0000</a:t>
            </a:r>
            <a:endParaRPr lang="en-US" dirty="0"/>
          </a:p>
        </p:txBody>
      </p:sp>
      <p:sp>
        <p:nvSpPr>
          <p:cNvPr id="5" name="Slide Number Placeholder 4"/>
          <p:cNvSpPr>
            <a:spLocks noGrp="1"/>
          </p:cNvSpPr>
          <p:nvPr>
            <p:ph type="sldNum" sz="quarter" idx="12"/>
          </p:nvPr>
        </p:nvSpPr>
        <p:spPr bwMode="gray"/>
        <p:txBody>
          <a:bodyPr/>
          <a:lstStyle/>
          <a:p>
            <a:fld id="{E12D0507-9F86-7A45-BE8E-43760B9F92AA}" type="slidenum">
              <a:rPr lang="en-US" smtClean="0"/>
              <a:pPr/>
              <a:t>‹#›</a:t>
            </a:fld>
            <a:endParaRPr lang="en-US" dirty="0"/>
          </a:p>
        </p:txBody>
      </p:sp>
      <p:sp>
        <p:nvSpPr>
          <p:cNvPr id="8" name="Text Placeholder 21"/>
          <p:cNvSpPr>
            <a:spLocks noGrp="1"/>
          </p:cNvSpPr>
          <p:nvPr>
            <p:ph type="body" sz="quarter" idx="16"/>
          </p:nvPr>
        </p:nvSpPr>
        <p:spPr bwMode="gray">
          <a:xfrm>
            <a:off x="457200" y="413481"/>
            <a:ext cx="2130552" cy="5755544"/>
          </a:xfrm>
        </p:spPr>
        <p:txBody>
          <a:bodyPr/>
          <a:lstStyle>
            <a:lvl1pPr>
              <a:lnSpc>
                <a:spcPct val="90000"/>
              </a:lnSpc>
              <a:spcBef>
                <a:spcPts val="900"/>
              </a:spcBef>
              <a:defRPr sz="2600">
                <a:solidFill>
                  <a:schemeClr val="accent1"/>
                </a:solidFill>
                <a:latin typeface="+mj-lt"/>
              </a:defRPr>
            </a:lvl1pPr>
            <a:lvl2pPr>
              <a:spcBef>
                <a:spcPts val="900"/>
              </a:spcBef>
              <a:defRPr>
                <a:solidFill>
                  <a:schemeClr val="tx1"/>
                </a:solidFill>
              </a:defRPr>
            </a:lvl2pPr>
            <a:lvl3pPr>
              <a:spcBef>
                <a:spcPts val="600"/>
              </a:spcBef>
              <a:defRPr>
                <a:solidFill>
                  <a:schemeClr val="tx1"/>
                </a:solidFill>
              </a:defRPr>
            </a:lvl3pPr>
            <a:lvl4pPr>
              <a:spcBef>
                <a:spcPts val="600"/>
              </a:spcBef>
              <a:defRPr>
                <a:solidFill>
                  <a:schemeClr val="tx1"/>
                </a:solidFill>
              </a:defRPr>
            </a:lvl4pPr>
            <a:lvl5pPr>
              <a:spcBef>
                <a:spcPts val="600"/>
              </a:spcBef>
              <a:defRPr>
                <a:solidFill>
                  <a:schemeClr val="tx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gray">
          <a:xfrm>
            <a:off x="316476" y="6256412"/>
            <a:ext cx="1463040" cy="519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ooter Placeholder 4"/>
          <p:cNvSpPr txBox="1">
            <a:spLocks/>
          </p:cNvSpPr>
          <p:nvPr userDrawn="1"/>
        </p:nvSpPr>
        <p:spPr>
          <a:xfrm>
            <a:off x="3511296" y="6419088"/>
            <a:ext cx="4041648" cy="228600"/>
          </a:xfrm>
          <a:prstGeom prst="rect">
            <a:avLst/>
          </a:prstGeom>
        </p:spPr>
        <p:txBody>
          <a:bodyPr vert="horz" lIns="0" tIns="0" rIns="182880" bIns="0" rtlCol="0" anchor="b" anchorCtr="0"/>
          <a:lstStyle>
            <a:defPPr>
              <a:defRPr lang="en-US"/>
            </a:defPPr>
            <a:lvl1pPr marL="0" algn="l" defTabSz="457200" rtl="0" eaLnBrk="1" latinLnBrk="0" hangingPunct="1">
              <a:defRPr sz="700" kern="1200">
                <a:solidFill>
                  <a:schemeClr val="tx2"/>
                </a:solidFill>
                <a:latin typeface="Arial Narrow"/>
                <a:ea typeface="+mn-ea"/>
                <a:cs typeface="Arial Narrow"/>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Confidential and proprietary materials for authorized Verizon personnel and outside agencies only. Use, disclosure or distribution of this material is not permitted to any unauthorized persons or third parties except by written agreement.</a:t>
            </a:r>
            <a:endParaRPr lang="en-US" dirty="0"/>
          </a:p>
        </p:txBody>
      </p:sp>
    </p:spTree>
    <p:extLst>
      <p:ext uri="{BB962C8B-B14F-4D97-AF65-F5344CB8AC3E}">
        <p14:creationId xmlns:p14="http://schemas.microsoft.com/office/powerpoint/2010/main" val="300211942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One Statement &amp; Content">
    <p:bg>
      <p:bgPr>
        <a:solidFill>
          <a:schemeClr val="accent2"/>
        </a:solidFill>
        <a:effectLst/>
      </p:bgPr>
    </p:bg>
    <p:spTree>
      <p:nvGrpSpPr>
        <p:cNvPr id="1" name=""/>
        <p:cNvGrpSpPr/>
        <p:nvPr/>
      </p:nvGrpSpPr>
      <p:grpSpPr>
        <a:xfrm>
          <a:off x="0" y="0"/>
          <a:ext cx="0" cy="0"/>
          <a:chOff x="0" y="0"/>
          <a:chExt cx="0" cy="0"/>
        </a:xfrm>
      </p:grpSpPr>
      <p:sp>
        <p:nvSpPr>
          <p:cNvPr id="11" name="Rectangle 10"/>
          <p:cNvSpPr/>
          <p:nvPr userDrawn="1"/>
        </p:nvSpPr>
        <p:spPr bwMode="hidden">
          <a:xfrm>
            <a:off x="3054096" y="-2"/>
            <a:ext cx="6089904" cy="6858002"/>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 name="Date Placeholder 2"/>
          <p:cNvSpPr>
            <a:spLocks noGrp="1"/>
          </p:cNvSpPr>
          <p:nvPr>
            <p:ph type="dt" sz="half" idx="10"/>
          </p:nvPr>
        </p:nvSpPr>
        <p:spPr bwMode="gray"/>
        <p:txBody>
          <a:bodyPr/>
          <a:lstStyle/>
          <a:p>
            <a:r>
              <a:rPr lang="en-US" smtClean="0"/>
              <a:t>Month 00, 0000</a:t>
            </a:r>
            <a:endParaRPr lang="en-US" dirty="0"/>
          </a:p>
        </p:txBody>
      </p:sp>
      <p:sp>
        <p:nvSpPr>
          <p:cNvPr id="5" name="Slide Number Placeholder 4"/>
          <p:cNvSpPr>
            <a:spLocks noGrp="1"/>
          </p:cNvSpPr>
          <p:nvPr>
            <p:ph type="sldNum" sz="quarter" idx="12"/>
          </p:nvPr>
        </p:nvSpPr>
        <p:spPr bwMode="gray"/>
        <p:txBody>
          <a:bodyPr/>
          <a:lstStyle/>
          <a:p>
            <a:fld id="{E12D0507-9F86-7A45-BE8E-43760B9F92AA}" type="slidenum">
              <a:rPr lang="en-US" smtClean="0"/>
              <a:pPr/>
              <a:t>‹#›</a:t>
            </a:fld>
            <a:endParaRPr lang="en-US" dirty="0"/>
          </a:p>
        </p:txBody>
      </p:sp>
      <p:sp>
        <p:nvSpPr>
          <p:cNvPr id="9" name="Text Placeholder 21"/>
          <p:cNvSpPr>
            <a:spLocks noGrp="1"/>
          </p:cNvSpPr>
          <p:nvPr>
            <p:ph type="body" sz="quarter" idx="16"/>
          </p:nvPr>
        </p:nvSpPr>
        <p:spPr bwMode="gray">
          <a:xfrm>
            <a:off x="457200" y="413480"/>
            <a:ext cx="2130552" cy="5755544"/>
          </a:xfrm>
        </p:spPr>
        <p:txBody>
          <a:bodyPr/>
          <a:lstStyle>
            <a:lvl1pPr>
              <a:lnSpc>
                <a:spcPct val="90000"/>
              </a:lnSpc>
              <a:spcBef>
                <a:spcPts val="900"/>
              </a:spcBef>
              <a:defRPr sz="2600">
                <a:solidFill>
                  <a:schemeClr val="accent1"/>
                </a:solidFill>
                <a:latin typeface="+mj-lt"/>
              </a:defRPr>
            </a:lvl1pPr>
            <a:lvl2pPr>
              <a:spcBef>
                <a:spcPts val="900"/>
              </a:spcBef>
              <a:defRPr>
                <a:solidFill>
                  <a:schemeClr val="tx1"/>
                </a:solidFill>
              </a:defRPr>
            </a:lvl2pPr>
            <a:lvl3pPr>
              <a:spcBef>
                <a:spcPts val="600"/>
              </a:spcBef>
              <a:defRPr>
                <a:solidFill>
                  <a:schemeClr val="tx1"/>
                </a:solidFill>
              </a:defRPr>
            </a:lvl3pPr>
            <a:lvl4pPr>
              <a:spcBef>
                <a:spcPts val="600"/>
              </a:spcBef>
              <a:defRPr>
                <a:solidFill>
                  <a:schemeClr val="tx1"/>
                </a:solidFill>
              </a:defRPr>
            </a:lvl4pPr>
            <a:lvl5pPr>
              <a:spcBef>
                <a:spcPts val="600"/>
              </a:spcBef>
              <a:defRPr>
                <a:solidFill>
                  <a:schemeClr val="tx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ext Placeholder 5"/>
          <p:cNvSpPr>
            <a:spLocks noGrp="1"/>
          </p:cNvSpPr>
          <p:nvPr>
            <p:ph type="body" sz="quarter" idx="17"/>
          </p:nvPr>
        </p:nvSpPr>
        <p:spPr>
          <a:xfrm>
            <a:off x="3511296" y="457199"/>
            <a:ext cx="5175504" cy="57118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8"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gray">
          <a:xfrm>
            <a:off x="316476" y="6256412"/>
            <a:ext cx="1463040" cy="519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Footer Placeholder 4"/>
          <p:cNvSpPr txBox="1">
            <a:spLocks/>
          </p:cNvSpPr>
          <p:nvPr userDrawn="1"/>
        </p:nvSpPr>
        <p:spPr>
          <a:xfrm>
            <a:off x="3511296" y="6419088"/>
            <a:ext cx="4041648" cy="228600"/>
          </a:xfrm>
          <a:prstGeom prst="rect">
            <a:avLst/>
          </a:prstGeom>
        </p:spPr>
        <p:txBody>
          <a:bodyPr vert="horz" lIns="0" tIns="0" rIns="182880" bIns="0" rtlCol="0" anchor="b" anchorCtr="0"/>
          <a:lstStyle>
            <a:defPPr>
              <a:defRPr lang="en-US"/>
            </a:defPPr>
            <a:lvl1pPr marL="0" algn="l" defTabSz="457200" rtl="0" eaLnBrk="1" latinLnBrk="0" hangingPunct="1">
              <a:defRPr sz="700" kern="1200">
                <a:solidFill>
                  <a:schemeClr val="tx2"/>
                </a:solidFill>
                <a:latin typeface="Arial Narrow"/>
                <a:ea typeface="+mn-ea"/>
                <a:cs typeface="Arial Narrow"/>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Confidential and proprietary materials for authorized Verizon personnel and outside agencies only. Use, disclosure or distribution of this material is not permitted to any unauthorized persons or third parties except by written agreement.</a:t>
            </a:r>
            <a:endParaRPr lang="en-US" dirty="0"/>
          </a:p>
        </p:txBody>
      </p:sp>
    </p:spTree>
    <p:extLst>
      <p:ext uri="{BB962C8B-B14F-4D97-AF65-F5344CB8AC3E}">
        <p14:creationId xmlns:p14="http://schemas.microsoft.com/office/powerpoint/2010/main" val="55936588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One Statement &amp; Chart">
    <p:bg>
      <p:bgPr>
        <a:solidFill>
          <a:schemeClr val="accent2"/>
        </a:solidFill>
        <a:effectLst/>
      </p:bgPr>
    </p:bg>
    <p:spTree>
      <p:nvGrpSpPr>
        <p:cNvPr id="1" name=""/>
        <p:cNvGrpSpPr/>
        <p:nvPr/>
      </p:nvGrpSpPr>
      <p:grpSpPr>
        <a:xfrm>
          <a:off x="0" y="0"/>
          <a:ext cx="0" cy="0"/>
          <a:chOff x="0" y="0"/>
          <a:chExt cx="0" cy="0"/>
        </a:xfrm>
      </p:grpSpPr>
      <p:sp>
        <p:nvSpPr>
          <p:cNvPr id="8" name="Rectangle 7"/>
          <p:cNvSpPr/>
          <p:nvPr userDrawn="1"/>
        </p:nvSpPr>
        <p:spPr bwMode="hidden">
          <a:xfrm>
            <a:off x="3054096" y="-2"/>
            <a:ext cx="6089904" cy="6858002"/>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 name="Date Placeholder 2"/>
          <p:cNvSpPr>
            <a:spLocks noGrp="1"/>
          </p:cNvSpPr>
          <p:nvPr>
            <p:ph type="dt" sz="half" idx="10"/>
          </p:nvPr>
        </p:nvSpPr>
        <p:spPr bwMode="gray"/>
        <p:txBody>
          <a:bodyPr/>
          <a:lstStyle/>
          <a:p>
            <a:r>
              <a:rPr lang="en-US" smtClean="0"/>
              <a:t>Month 00, 0000</a:t>
            </a:r>
            <a:endParaRPr lang="en-US" dirty="0"/>
          </a:p>
        </p:txBody>
      </p:sp>
      <p:sp>
        <p:nvSpPr>
          <p:cNvPr id="5" name="Slide Number Placeholder 4"/>
          <p:cNvSpPr>
            <a:spLocks noGrp="1"/>
          </p:cNvSpPr>
          <p:nvPr>
            <p:ph type="sldNum" sz="quarter" idx="12"/>
          </p:nvPr>
        </p:nvSpPr>
        <p:spPr bwMode="gray"/>
        <p:txBody>
          <a:bodyPr/>
          <a:lstStyle/>
          <a:p>
            <a:fld id="{E12D0507-9F86-7A45-BE8E-43760B9F92AA}" type="slidenum">
              <a:rPr lang="en-US" smtClean="0"/>
              <a:pPr/>
              <a:t>‹#›</a:t>
            </a:fld>
            <a:endParaRPr lang="en-US" dirty="0"/>
          </a:p>
        </p:txBody>
      </p:sp>
      <p:sp>
        <p:nvSpPr>
          <p:cNvPr id="9" name="Text Placeholder 21"/>
          <p:cNvSpPr>
            <a:spLocks noGrp="1"/>
          </p:cNvSpPr>
          <p:nvPr>
            <p:ph type="body" sz="quarter" idx="16"/>
          </p:nvPr>
        </p:nvSpPr>
        <p:spPr bwMode="gray">
          <a:xfrm>
            <a:off x="457200" y="413480"/>
            <a:ext cx="2130552" cy="5755544"/>
          </a:xfrm>
        </p:spPr>
        <p:txBody>
          <a:bodyPr/>
          <a:lstStyle>
            <a:lvl1pPr>
              <a:lnSpc>
                <a:spcPct val="90000"/>
              </a:lnSpc>
              <a:spcBef>
                <a:spcPts val="900"/>
              </a:spcBef>
              <a:defRPr sz="2600">
                <a:solidFill>
                  <a:schemeClr val="accent1"/>
                </a:solidFill>
                <a:latin typeface="+mj-lt"/>
              </a:defRPr>
            </a:lvl1pPr>
            <a:lvl2pPr>
              <a:spcBef>
                <a:spcPts val="900"/>
              </a:spcBef>
              <a:defRPr>
                <a:solidFill>
                  <a:schemeClr val="tx1"/>
                </a:solidFill>
              </a:defRPr>
            </a:lvl2pPr>
            <a:lvl3pPr>
              <a:spcBef>
                <a:spcPts val="600"/>
              </a:spcBef>
              <a:defRPr>
                <a:solidFill>
                  <a:schemeClr val="tx1"/>
                </a:solidFill>
              </a:defRPr>
            </a:lvl3pPr>
            <a:lvl4pPr>
              <a:spcBef>
                <a:spcPts val="600"/>
              </a:spcBef>
              <a:defRPr>
                <a:solidFill>
                  <a:schemeClr val="tx1"/>
                </a:solidFill>
              </a:defRPr>
            </a:lvl4pPr>
            <a:lvl5pPr>
              <a:spcBef>
                <a:spcPts val="600"/>
              </a:spcBef>
              <a:defRPr>
                <a:solidFill>
                  <a:schemeClr val="tx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Chart Placeholder 6"/>
          <p:cNvSpPr>
            <a:spLocks noGrp="1"/>
          </p:cNvSpPr>
          <p:nvPr>
            <p:ph type="chart" sz="quarter" idx="18" hasCustomPrompt="1"/>
          </p:nvPr>
        </p:nvSpPr>
        <p:spPr>
          <a:xfrm>
            <a:off x="3511550" y="457200"/>
            <a:ext cx="5175250" cy="5711824"/>
          </a:xfrm>
        </p:spPr>
        <p:txBody>
          <a:bodyPr anchor="ctr" anchorCtr="0">
            <a:normAutofit/>
          </a:bodyPr>
          <a:lstStyle>
            <a:lvl1pPr algn="ctr">
              <a:defRPr sz="1200" b="0"/>
            </a:lvl1pPr>
          </a:lstStyle>
          <a:p>
            <a:r>
              <a:rPr lang="en-US" dirty="0" smtClean="0"/>
              <a:t>Click icon to add chart.</a:t>
            </a:r>
            <a:endParaRPr lang="en-US" dirty="0"/>
          </a:p>
        </p:txBody>
      </p:sp>
      <p:pic>
        <p:nvPicPr>
          <p:cNvPr id="10"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gray">
          <a:xfrm>
            <a:off x="316476" y="6256412"/>
            <a:ext cx="1463040" cy="519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Footer Placeholder 4"/>
          <p:cNvSpPr txBox="1">
            <a:spLocks/>
          </p:cNvSpPr>
          <p:nvPr userDrawn="1"/>
        </p:nvSpPr>
        <p:spPr>
          <a:xfrm>
            <a:off x="3511296" y="6419088"/>
            <a:ext cx="4041648" cy="228600"/>
          </a:xfrm>
          <a:prstGeom prst="rect">
            <a:avLst/>
          </a:prstGeom>
        </p:spPr>
        <p:txBody>
          <a:bodyPr vert="horz" lIns="0" tIns="0" rIns="182880" bIns="0" rtlCol="0" anchor="b" anchorCtr="0"/>
          <a:lstStyle>
            <a:defPPr>
              <a:defRPr lang="en-US"/>
            </a:defPPr>
            <a:lvl1pPr marL="0" algn="l" defTabSz="457200" rtl="0" eaLnBrk="1" latinLnBrk="0" hangingPunct="1">
              <a:defRPr sz="700" kern="1200">
                <a:solidFill>
                  <a:schemeClr val="tx2"/>
                </a:solidFill>
                <a:latin typeface="Arial Narrow"/>
                <a:ea typeface="+mn-ea"/>
                <a:cs typeface="Arial Narrow"/>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Confidential and proprietary materials for authorized Verizon personnel and outside agencies only. Use, disclosure or distribution of this material is not permitted to any unauthorized persons or third parties except by written agreement.</a:t>
            </a:r>
            <a:endParaRPr lang="en-US" dirty="0"/>
          </a:p>
        </p:txBody>
      </p:sp>
    </p:spTree>
    <p:extLst>
      <p:ext uri="{BB962C8B-B14F-4D97-AF65-F5344CB8AC3E}">
        <p14:creationId xmlns:p14="http://schemas.microsoft.com/office/powerpoint/2010/main" val="393669399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Three Statement">
    <p:spTree>
      <p:nvGrpSpPr>
        <p:cNvPr id="1" name=""/>
        <p:cNvGrpSpPr/>
        <p:nvPr/>
      </p:nvGrpSpPr>
      <p:grpSpPr>
        <a:xfrm>
          <a:off x="0" y="0"/>
          <a:ext cx="0" cy="0"/>
          <a:chOff x="0" y="0"/>
          <a:chExt cx="0" cy="0"/>
        </a:xfrm>
      </p:grpSpPr>
      <p:sp>
        <p:nvSpPr>
          <p:cNvPr id="13" name="Rectangle 12"/>
          <p:cNvSpPr/>
          <p:nvPr userDrawn="1"/>
        </p:nvSpPr>
        <p:spPr bwMode="gray">
          <a:xfrm>
            <a:off x="6089904" y="-2"/>
            <a:ext cx="3054096" cy="6858002"/>
          </a:xfrm>
          <a:prstGeom prst="rect">
            <a:avLst/>
          </a:prstGeom>
          <a:solidFill>
            <a:srgbClr val="E8F6F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userDrawn="1"/>
        </p:nvSpPr>
        <p:spPr bwMode="gray">
          <a:xfrm>
            <a:off x="3054096" y="-2"/>
            <a:ext cx="3035808" cy="6858002"/>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Date Placeholder 2"/>
          <p:cNvSpPr>
            <a:spLocks noGrp="1"/>
          </p:cNvSpPr>
          <p:nvPr>
            <p:ph type="dt" sz="half" idx="10"/>
          </p:nvPr>
        </p:nvSpPr>
        <p:spPr bwMode="gray"/>
        <p:txBody>
          <a:bodyPr/>
          <a:lstStyle/>
          <a:p>
            <a:r>
              <a:rPr lang="en-US" smtClean="0"/>
              <a:t>Month 00, 0000</a:t>
            </a:r>
            <a:endParaRPr lang="en-US" dirty="0"/>
          </a:p>
        </p:txBody>
      </p:sp>
      <p:sp>
        <p:nvSpPr>
          <p:cNvPr id="5" name="Slide Number Placeholder 4"/>
          <p:cNvSpPr>
            <a:spLocks noGrp="1"/>
          </p:cNvSpPr>
          <p:nvPr>
            <p:ph type="sldNum" sz="quarter" idx="12"/>
          </p:nvPr>
        </p:nvSpPr>
        <p:spPr bwMode="gray"/>
        <p:txBody>
          <a:bodyPr/>
          <a:lstStyle/>
          <a:p>
            <a:fld id="{E12D0507-9F86-7A45-BE8E-43760B9F92AA}" type="slidenum">
              <a:rPr lang="en-US" smtClean="0"/>
              <a:pPr/>
              <a:t>‹#›</a:t>
            </a:fld>
            <a:endParaRPr lang="en-US" dirty="0"/>
          </a:p>
        </p:txBody>
      </p:sp>
      <p:sp>
        <p:nvSpPr>
          <p:cNvPr id="12" name="Text Placeholder 21"/>
          <p:cNvSpPr>
            <a:spLocks noGrp="1"/>
          </p:cNvSpPr>
          <p:nvPr>
            <p:ph type="body" sz="quarter" idx="16"/>
          </p:nvPr>
        </p:nvSpPr>
        <p:spPr bwMode="gray">
          <a:xfrm>
            <a:off x="457200" y="413481"/>
            <a:ext cx="2130552" cy="5755544"/>
          </a:xfrm>
        </p:spPr>
        <p:txBody>
          <a:bodyPr/>
          <a:lstStyle>
            <a:lvl1pPr>
              <a:lnSpc>
                <a:spcPct val="90000"/>
              </a:lnSpc>
              <a:spcBef>
                <a:spcPts val="900"/>
              </a:spcBef>
              <a:defRPr sz="2600">
                <a:solidFill>
                  <a:schemeClr val="accent1"/>
                </a:solidFill>
                <a:latin typeface="+mj-lt"/>
              </a:defRPr>
            </a:lvl1pPr>
            <a:lvl2pPr>
              <a:spcBef>
                <a:spcPts val="900"/>
              </a:spcBef>
              <a:defRPr>
                <a:solidFill>
                  <a:schemeClr val="tx1"/>
                </a:solidFill>
              </a:defRPr>
            </a:lvl2pPr>
            <a:lvl3pPr>
              <a:spcBef>
                <a:spcPts val="600"/>
              </a:spcBef>
              <a:defRPr>
                <a:solidFill>
                  <a:schemeClr val="tx1"/>
                </a:solidFill>
              </a:defRPr>
            </a:lvl3pPr>
            <a:lvl4pPr>
              <a:spcBef>
                <a:spcPts val="600"/>
              </a:spcBef>
              <a:defRPr>
                <a:solidFill>
                  <a:schemeClr val="tx1"/>
                </a:solidFill>
              </a:defRPr>
            </a:lvl4pPr>
            <a:lvl5pPr>
              <a:spcBef>
                <a:spcPts val="600"/>
              </a:spcBef>
              <a:defRPr>
                <a:solidFill>
                  <a:schemeClr val="tx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5" name="Text Placeholder 21"/>
          <p:cNvSpPr>
            <a:spLocks noGrp="1"/>
          </p:cNvSpPr>
          <p:nvPr>
            <p:ph type="body" sz="quarter" idx="17"/>
          </p:nvPr>
        </p:nvSpPr>
        <p:spPr bwMode="gray">
          <a:xfrm>
            <a:off x="3511296" y="413481"/>
            <a:ext cx="2130552" cy="5755544"/>
          </a:xfrm>
        </p:spPr>
        <p:txBody>
          <a:bodyPr/>
          <a:lstStyle>
            <a:lvl1pPr>
              <a:lnSpc>
                <a:spcPct val="90000"/>
              </a:lnSpc>
              <a:spcBef>
                <a:spcPts val="900"/>
              </a:spcBef>
              <a:defRPr sz="2600">
                <a:solidFill>
                  <a:schemeClr val="accent1"/>
                </a:solidFill>
                <a:latin typeface="+mj-lt"/>
              </a:defRPr>
            </a:lvl1pPr>
            <a:lvl2pPr>
              <a:spcBef>
                <a:spcPts val="900"/>
              </a:spcBef>
              <a:defRPr>
                <a:solidFill>
                  <a:schemeClr val="tx1"/>
                </a:solidFill>
              </a:defRPr>
            </a:lvl2pPr>
            <a:lvl3pPr>
              <a:spcBef>
                <a:spcPts val="600"/>
              </a:spcBef>
              <a:defRPr>
                <a:solidFill>
                  <a:schemeClr val="tx1"/>
                </a:solidFill>
              </a:defRPr>
            </a:lvl3pPr>
            <a:lvl4pPr>
              <a:spcBef>
                <a:spcPts val="600"/>
              </a:spcBef>
              <a:defRPr>
                <a:solidFill>
                  <a:schemeClr val="tx1"/>
                </a:solidFill>
              </a:defRPr>
            </a:lvl4pPr>
            <a:lvl5pPr>
              <a:spcBef>
                <a:spcPts val="600"/>
              </a:spcBef>
              <a:defRPr>
                <a:solidFill>
                  <a:schemeClr val="tx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6" name="Text Placeholder 21"/>
          <p:cNvSpPr>
            <a:spLocks noGrp="1"/>
          </p:cNvSpPr>
          <p:nvPr>
            <p:ph type="body" sz="quarter" idx="18"/>
          </p:nvPr>
        </p:nvSpPr>
        <p:spPr bwMode="gray">
          <a:xfrm>
            <a:off x="6556248" y="413481"/>
            <a:ext cx="2130552" cy="5755544"/>
          </a:xfrm>
        </p:spPr>
        <p:txBody>
          <a:bodyPr/>
          <a:lstStyle>
            <a:lvl1pPr>
              <a:lnSpc>
                <a:spcPct val="90000"/>
              </a:lnSpc>
              <a:spcBef>
                <a:spcPts val="900"/>
              </a:spcBef>
              <a:defRPr sz="2600">
                <a:solidFill>
                  <a:schemeClr val="accent1"/>
                </a:solidFill>
                <a:latin typeface="+mj-lt"/>
              </a:defRPr>
            </a:lvl1pPr>
            <a:lvl2pPr>
              <a:spcBef>
                <a:spcPts val="900"/>
              </a:spcBef>
              <a:defRPr>
                <a:solidFill>
                  <a:schemeClr val="tx1"/>
                </a:solidFill>
              </a:defRPr>
            </a:lvl2pPr>
            <a:lvl3pPr>
              <a:spcBef>
                <a:spcPts val="600"/>
              </a:spcBef>
              <a:defRPr>
                <a:solidFill>
                  <a:schemeClr val="tx1"/>
                </a:solidFill>
              </a:defRPr>
            </a:lvl3pPr>
            <a:lvl4pPr>
              <a:spcBef>
                <a:spcPts val="600"/>
              </a:spcBef>
              <a:defRPr>
                <a:solidFill>
                  <a:schemeClr val="tx1"/>
                </a:solidFill>
              </a:defRPr>
            </a:lvl4pPr>
            <a:lvl5pPr>
              <a:spcBef>
                <a:spcPts val="600"/>
              </a:spcBef>
              <a:defRPr>
                <a:solidFill>
                  <a:schemeClr val="tx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10"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gray">
          <a:xfrm>
            <a:off x="316476" y="6256412"/>
            <a:ext cx="1463040" cy="519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Footer Placeholder 4"/>
          <p:cNvSpPr txBox="1">
            <a:spLocks/>
          </p:cNvSpPr>
          <p:nvPr userDrawn="1"/>
        </p:nvSpPr>
        <p:spPr>
          <a:xfrm>
            <a:off x="2057400" y="6419088"/>
            <a:ext cx="4041648" cy="228600"/>
          </a:xfrm>
          <a:prstGeom prst="rect">
            <a:avLst/>
          </a:prstGeom>
        </p:spPr>
        <p:txBody>
          <a:bodyPr vert="horz" lIns="0" tIns="0" rIns="182880" bIns="0" rtlCol="0" anchor="b" anchorCtr="0"/>
          <a:lstStyle>
            <a:defPPr>
              <a:defRPr lang="en-US"/>
            </a:defPPr>
            <a:lvl1pPr marL="0" algn="l" defTabSz="457200" rtl="0" eaLnBrk="1" latinLnBrk="0" hangingPunct="1">
              <a:defRPr sz="700" kern="1200">
                <a:solidFill>
                  <a:schemeClr val="tx2"/>
                </a:solidFill>
                <a:latin typeface="Arial Narrow"/>
                <a:ea typeface="+mn-ea"/>
                <a:cs typeface="Arial Narrow"/>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Confidential and proprietary materials for authorized Verizon personnel and outside agencies only. Use, disclosure or distribution of this material is not permitted to any unauthorized persons or third parties except by written agreement.</a:t>
            </a:r>
            <a:endParaRPr lang="en-US" dirty="0"/>
          </a:p>
        </p:txBody>
      </p:sp>
    </p:spTree>
    <p:extLst>
      <p:ext uri="{BB962C8B-B14F-4D97-AF65-F5344CB8AC3E}">
        <p14:creationId xmlns:p14="http://schemas.microsoft.com/office/powerpoint/2010/main" val="388907461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Six Statement">
    <p:bg>
      <p:bgPr>
        <a:solidFill>
          <a:schemeClr val="accent2"/>
        </a:solidFill>
        <a:effectLst/>
      </p:bgPr>
    </p:bg>
    <p:spTree>
      <p:nvGrpSpPr>
        <p:cNvPr id="1" name=""/>
        <p:cNvGrpSpPr/>
        <p:nvPr/>
      </p:nvGrpSpPr>
      <p:grpSpPr>
        <a:xfrm>
          <a:off x="0" y="0"/>
          <a:ext cx="0" cy="0"/>
          <a:chOff x="0" y="0"/>
          <a:chExt cx="0" cy="0"/>
        </a:xfrm>
      </p:grpSpPr>
      <p:sp>
        <p:nvSpPr>
          <p:cNvPr id="14" name="Rectangle 13"/>
          <p:cNvSpPr/>
          <p:nvPr userDrawn="1"/>
        </p:nvSpPr>
        <p:spPr bwMode="gray">
          <a:xfrm>
            <a:off x="3054097" y="3419856"/>
            <a:ext cx="3035807" cy="3438144"/>
          </a:xfrm>
          <a:prstGeom prst="rect">
            <a:avLst/>
          </a:prstGeom>
          <a:solidFill>
            <a:srgbClr val="E9F8E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a:p>
        </p:txBody>
      </p:sp>
      <p:sp>
        <p:nvSpPr>
          <p:cNvPr id="21" name="Rectangle 20"/>
          <p:cNvSpPr/>
          <p:nvPr userDrawn="1"/>
        </p:nvSpPr>
        <p:spPr bwMode="gray">
          <a:xfrm>
            <a:off x="0" y="0"/>
            <a:ext cx="3054096" cy="3419856"/>
          </a:xfrm>
          <a:prstGeom prst="rect">
            <a:avLst/>
          </a:prstGeom>
          <a:solidFill>
            <a:srgbClr val="FEFF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a:p>
        </p:txBody>
      </p:sp>
      <p:sp>
        <p:nvSpPr>
          <p:cNvPr id="25" name="Rectangle 24"/>
          <p:cNvSpPr/>
          <p:nvPr userDrawn="1"/>
        </p:nvSpPr>
        <p:spPr bwMode="gray">
          <a:xfrm>
            <a:off x="6089904" y="0"/>
            <a:ext cx="3054096" cy="3419856"/>
          </a:xfrm>
          <a:prstGeom prst="rect">
            <a:avLst/>
          </a:prstGeom>
          <a:solidFill>
            <a:srgbClr val="FEFF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a:p>
        </p:txBody>
      </p:sp>
      <p:sp>
        <p:nvSpPr>
          <p:cNvPr id="15" name="Text Placeholder 14"/>
          <p:cNvSpPr>
            <a:spLocks noGrp="1"/>
          </p:cNvSpPr>
          <p:nvPr>
            <p:ph type="body" sz="quarter" idx="10"/>
          </p:nvPr>
        </p:nvSpPr>
        <p:spPr bwMode="gray">
          <a:xfrm>
            <a:off x="457200" y="429768"/>
            <a:ext cx="2130552" cy="2286000"/>
          </a:xfrm>
        </p:spPr>
        <p:txBody>
          <a:bodyPr>
            <a:normAutofit/>
          </a:bodyPr>
          <a:lstStyle>
            <a:lvl1pPr>
              <a:lnSpc>
                <a:spcPct val="90000"/>
              </a:lnSpc>
              <a:spcBef>
                <a:spcPts val="0"/>
              </a:spcBef>
              <a:defRPr sz="2000" b="1">
                <a:solidFill>
                  <a:schemeClr val="accent1"/>
                </a:solidFill>
                <a:latin typeface="+mj-lt"/>
              </a:defRPr>
            </a:lvl1pPr>
          </a:lstStyle>
          <a:p>
            <a:pPr lvl="0"/>
            <a:r>
              <a:rPr lang="en-US" smtClean="0"/>
              <a:t>Click to edit Master text styles</a:t>
            </a:r>
          </a:p>
        </p:txBody>
      </p:sp>
      <p:sp>
        <p:nvSpPr>
          <p:cNvPr id="16" name="Text Placeholder 14"/>
          <p:cNvSpPr>
            <a:spLocks noGrp="1"/>
          </p:cNvSpPr>
          <p:nvPr>
            <p:ph type="body" sz="quarter" idx="11"/>
          </p:nvPr>
        </p:nvSpPr>
        <p:spPr bwMode="gray">
          <a:xfrm>
            <a:off x="3502152" y="429768"/>
            <a:ext cx="2130552" cy="2286000"/>
          </a:xfrm>
        </p:spPr>
        <p:txBody>
          <a:bodyPr>
            <a:normAutofit/>
          </a:bodyPr>
          <a:lstStyle>
            <a:lvl1pPr>
              <a:lnSpc>
                <a:spcPct val="90000"/>
              </a:lnSpc>
              <a:spcBef>
                <a:spcPts val="0"/>
              </a:spcBef>
              <a:defRPr sz="2000" b="1">
                <a:solidFill>
                  <a:schemeClr val="accent1"/>
                </a:solidFill>
                <a:latin typeface="+mj-lt"/>
              </a:defRPr>
            </a:lvl1pPr>
          </a:lstStyle>
          <a:p>
            <a:pPr lvl="0"/>
            <a:r>
              <a:rPr lang="en-US" smtClean="0"/>
              <a:t>Click to edit Master text styles</a:t>
            </a:r>
          </a:p>
        </p:txBody>
      </p:sp>
      <p:sp>
        <p:nvSpPr>
          <p:cNvPr id="17" name="Text Placeholder 14"/>
          <p:cNvSpPr>
            <a:spLocks noGrp="1"/>
          </p:cNvSpPr>
          <p:nvPr>
            <p:ph type="body" sz="quarter" idx="12"/>
          </p:nvPr>
        </p:nvSpPr>
        <p:spPr bwMode="gray">
          <a:xfrm>
            <a:off x="6556248" y="429768"/>
            <a:ext cx="2130552" cy="2286000"/>
          </a:xfrm>
        </p:spPr>
        <p:txBody>
          <a:bodyPr>
            <a:normAutofit/>
          </a:bodyPr>
          <a:lstStyle>
            <a:lvl1pPr>
              <a:lnSpc>
                <a:spcPct val="90000"/>
              </a:lnSpc>
              <a:spcBef>
                <a:spcPts val="0"/>
              </a:spcBef>
              <a:defRPr sz="2000" b="1">
                <a:solidFill>
                  <a:schemeClr val="accent1"/>
                </a:solidFill>
                <a:latin typeface="+mj-lt"/>
              </a:defRPr>
            </a:lvl1pPr>
          </a:lstStyle>
          <a:p>
            <a:pPr lvl="0"/>
            <a:r>
              <a:rPr lang="en-US" smtClean="0"/>
              <a:t>Click to edit Master text styles</a:t>
            </a:r>
          </a:p>
        </p:txBody>
      </p:sp>
      <p:sp>
        <p:nvSpPr>
          <p:cNvPr id="18" name="Text Placeholder 14"/>
          <p:cNvSpPr>
            <a:spLocks noGrp="1"/>
          </p:cNvSpPr>
          <p:nvPr>
            <p:ph type="body" sz="quarter" idx="13"/>
          </p:nvPr>
        </p:nvSpPr>
        <p:spPr bwMode="gray">
          <a:xfrm>
            <a:off x="457200" y="3851439"/>
            <a:ext cx="2130552" cy="2286000"/>
          </a:xfrm>
        </p:spPr>
        <p:txBody>
          <a:bodyPr>
            <a:normAutofit/>
          </a:bodyPr>
          <a:lstStyle>
            <a:lvl1pPr>
              <a:lnSpc>
                <a:spcPct val="90000"/>
              </a:lnSpc>
              <a:spcBef>
                <a:spcPts val="0"/>
              </a:spcBef>
              <a:defRPr sz="2000" b="1">
                <a:solidFill>
                  <a:schemeClr val="accent1"/>
                </a:solidFill>
                <a:latin typeface="+mj-lt"/>
              </a:defRPr>
            </a:lvl1pPr>
          </a:lstStyle>
          <a:p>
            <a:pPr lvl="0"/>
            <a:r>
              <a:rPr lang="en-US" smtClean="0"/>
              <a:t>Click to edit Master text styles</a:t>
            </a:r>
          </a:p>
        </p:txBody>
      </p:sp>
      <p:sp>
        <p:nvSpPr>
          <p:cNvPr id="19" name="Text Placeholder 14"/>
          <p:cNvSpPr>
            <a:spLocks noGrp="1"/>
          </p:cNvSpPr>
          <p:nvPr>
            <p:ph type="body" sz="quarter" idx="14"/>
          </p:nvPr>
        </p:nvSpPr>
        <p:spPr bwMode="gray">
          <a:xfrm>
            <a:off x="3502152" y="3851439"/>
            <a:ext cx="2130552" cy="2286000"/>
          </a:xfrm>
        </p:spPr>
        <p:txBody>
          <a:bodyPr>
            <a:normAutofit/>
          </a:bodyPr>
          <a:lstStyle>
            <a:lvl1pPr>
              <a:lnSpc>
                <a:spcPct val="90000"/>
              </a:lnSpc>
              <a:spcBef>
                <a:spcPts val="0"/>
              </a:spcBef>
              <a:defRPr sz="2000" b="1">
                <a:solidFill>
                  <a:schemeClr val="accent1"/>
                </a:solidFill>
                <a:latin typeface="+mj-lt"/>
              </a:defRPr>
            </a:lvl1pPr>
          </a:lstStyle>
          <a:p>
            <a:pPr lvl="0"/>
            <a:r>
              <a:rPr lang="en-US" smtClean="0"/>
              <a:t>Click to edit Master text styles</a:t>
            </a:r>
          </a:p>
        </p:txBody>
      </p:sp>
      <p:sp>
        <p:nvSpPr>
          <p:cNvPr id="20" name="Text Placeholder 14"/>
          <p:cNvSpPr>
            <a:spLocks noGrp="1"/>
          </p:cNvSpPr>
          <p:nvPr>
            <p:ph type="body" sz="quarter" idx="15"/>
          </p:nvPr>
        </p:nvSpPr>
        <p:spPr bwMode="gray">
          <a:xfrm>
            <a:off x="6556248" y="3851439"/>
            <a:ext cx="2130552" cy="2286000"/>
          </a:xfrm>
        </p:spPr>
        <p:txBody>
          <a:bodyPr>
            <a:normAutofit/>
          </a:bodyPr>
          <a:lstStyle>
            <a:lvl1pPr>
              <a:lnSpc>
                <a:spcPct val="90000"/>
              </a:lnSpc>
              <a:spcBef>
                <a:spcPts val="0"/>
              </a:spcBef>
              <a:defRPr sz="2000" b="1">
                <a:solidFill>
                  <a:schemeClr val="accent1"/>
                </a:solidFill>
                <a:latin typeface="+mj-lt"/>
              </a:defRPr>
            </a:lvl1pPr>
          </a:lstStyle>
          <a:p>
            <a:pPr lvl="0"/>
            <a:r>
              <a:rPr lang="en-US" smtClean="0"/>
              <a:t>Click to edit Master text styles</a:t>
            </a:r>
          </a:p>
        </p:txBody>
      </p:sp>
      <p:sp>
        <p:nvSpPr>
          <p:cNvPr id="22" name="Date Placeholder 21"/>
          <p:cNvSpPr>
            <a:spLocks noGrp="1"/>
          </p:cNvSpPr>
          <p:nvPr>
            <p:ph type="dt" sz="half" idx="16"/>
          </p:nvPr>
        </p:nvSpPr>
        <p:spPr bwMode="gray"/>
        <p:txBody>
          <a:bodyPr/>
          <a:lstStyle/>
          <a:p>
            <a:r>
              <a:rPr lang="en-US" smtClean="0"/>
              <a:t>Month 00, 0000</a:t>
            </a:r>
            <a:endParaRPr lang="en-US" dirty="0"/>
          </a:p>
        </p:txBody>
      </p:sp>
      <p:sp>
        <p:nvSpPr>
          <p:cNvPr id="24" name="Slide Number Placeholder 23"/>
          <p:cNvSpPr>
            <a:spLocks noGrp="1"/>
          </p:cNvSpPr>
          <p:nvPr>
            <p:ph type="sldNum" sz="quarter" idx="18"/>
          </p:nvPr>
        </p:nvSpPr>
        <p:spPr bwMode="gray"/>
        <p:txBody>
          <a:bodyPr/>
          <a:lstStyle/>
          <a:p>
            <a:fld id="{E12D0507-9F86-7A45-BE8E-43760B9F92AA}" type="slidenum">
              <a:rPr lang="en-US" smtClean="0"/>
              <a:pPr/>
              <a:t>‹#›</a:t>
            </a:fld>
            <a:endParaRPr lang="en-US" dirty="0"/>
          </a:p>
        </p:txBody>
      </p:sp>
      <p:pic>
        <p:nvPicPr>
          <p:cNvPr id="23"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gray">
          <a:xfrm>
            <a:off x="316476" y="6256412"/>
            <a:ext cx="1463040" cy="519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6" name="Footer Placeholder 4"/>
          <p:cNvSpPr txBox="1">
            <a:spLocks/>
          </p:cNvSpPr>
          <p:nvPr userDrawn="1"/>
        </p:nvSpPr>
        <p:spPr>
          <a:xfrm>
            <a:off x="2057400" y="6419088"/>
            <a:ext cx="4041648" cy="228600"/>
          </a:xfrm>
          <a:prstGeom prst="rect">
            <a:avLst/>
          </a:prstGeom>
        </p:spPr>
        <p:txBody>
          <a:bodyPr vert="horz" lIns="0" tIns="0" rIns="182880" bIns="0" rtlCol="0" anchor="b" anchorCtr="0"/>
          <a:lstStyle>
            <a:defPPr>
              <a:defRPr lang="en-US"/>
            </a:defPPr>
            <a:lvl1pPr marL="0" algn="l" defTabSz="457200" rtl="0" eaLnBrk="1" latinLnBrk="0" hangingPunct="1">
              <a:defRPr sz="700" kern="1200">
                <a:solidFill>
                  <a:schemeClr val="tx2"/>
                </a:solidFill>
                <a:latin typeface="Arial Narrow"/>
                <a:ea typeface="+mn-ea"/>
                <a:cs typeface="Arial Narrow"/>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Confidential and proprietary materials for authorized Verizon personnel and outside agencies only. Use, disclosure or distribution of this material is not permitted to any unauthorized persons or third parties except by written agreement.</a:t>
            </a:r>
            <a:endParaRPr lang="en-US" dirty="0"/>
          </a:p>
        </p:txBody>
      </p:sp>
    </p:spTree>
    <p:extLst>
      <p:ext uri="{BB962C8B-B14F-4D97-AF65-F5344CB8AC3E}">
        <p14:creationId xmlns:p14="http://schemas.microsoft.com/office/powerpoint/2010/main" val="283694097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ext &amp; One Picture">
    <p:spTree>
      <p:nvGrpSpPr>
        <p:cNvPr id="1" name=""/>
        <p:cNvGrpSpPr/>
        <p:nvPr/>
      </p:nvGrpSpPr>
      <p:grpSpPr>
        <a:xfrm>
          <a:off x="0" y="0"/>
          <a:ext cx="0" cy="0"/>
          <a:chOff x="0" y="0"/>
          <a:chExt cx="0" cy="0"/>
        </a:xfrm>
      </p:grpSpPr>
      <p:sp>
        <p:nvSpPr>
          <p:cNvPr id="3" name="Date Placeholder 2"/>
          <p:cNvSpPr>
            <a:spLocks noGrp="1"/>
          </p:cNvSpPr>
          <p:nvPr>
            <p:ph type="dt" sz="half" idx="10"/>
          </p:nvPr>
        </p:nvSpPr>
        <p:spPr bwMode="gray"/>
        <p:txBody>
          <a:bodyPr/>
          <a:lstStyle/>
          <a:p>
            <a:r>
              <a:rPr lang="en-US" smtClean="0"/>
              <a:t>Month 00, 0000</a:t>
            </a:r>
            <a:endParaRPr lang="en-US" dirty="0"/>
          </a:p>
        </p:txBody>
      </p:sp>
      <p:sp>
        <p:nvSpPr>
          <p:cNvPr id="5" name="Slide Number Placeholder 4"/>
          <p:cNvSpPr>
            <a:spLocks noGrp="1"/>
          </p:cNvSpPr>
          <p:nvPr>
            <p:ph type="sldNum" sz="quarter" idx="12"/>
          </p:nvPr>
        </p:nvSpPr>
        <p:spPr bwMode="gray"/>
        <p:txBody>
          <a:bodyPr/>
          <a:lstStyle/>
          <a:p>
            <a:fld id="{E12D0507-9F86-7A45-BE8E-43760B9F92AA}" type="slidenum">
              <a:rPr lang="en-US" smtClean="0"/>
              <a:pPr/>
              <a:t>‹#›</a:t>
            </a:fld>
            <a:endParaRPr lang="en-US" dirty="0"/>
          </a:p>
        </p:txBody>
      </p:sp>
      <p:sp>
        <p:nvSpPr>
          <p:cNvPr id="10" name="Content Placeholder 2"/>
          <p:cNvSpPr>
            <a:spLocks noGrp="1"/>
          </p:cNvSpPr>
          <p:nvPr>
            <p:ph idx="1"/>
          </p:nvPr>
        </p:nvSpPr>
        <p:spPr bwMode="gray">
          <a:xfrm>
            <a:off x="457200" y="413481"/>
            <a:ext cx="2130552" cy="5755543"/>
          </a:xfrm>
        </p:spPr>
        <p:txBody>
          <a:bodyPr/>
          <a:lstStyle>
            <a:lvl1pPr>
              <a:lnSpc>
                <a:spcPct val="90000"/>
              </a:lnSpc>
              <a:spcBef>
                <a:spcPts val="900"/>
              </a:spcBef>
              <a:defRPr sz="2600">
                <a:solidFill>
                  <a:schemeClr val="accent1"/>
                </a:solidFill>
                <a:latin typeface="+mj-lt"/>
              </a:defRPr>
            </a:lvl1pPr>
            <a:lvl2pPr>
              <a:spcBef>
                <a:spcPts val="900"/>
              </a:spcBef>
              <a:defRPr b="1"/>
            </a:lvl2pPr>
            <a:lvl3pPr marL="0" indent="0">
              <a:spcBef>
                <a:spcPts val="900"/>
              </a:spcBef>
              <a:buFontTx/>
              <a:buNone/>
              <a:defRPr/>
            </a:lvl3pPr>
            <a:lvl4pPr marL="230188" indent="-230188">
              <a:spcBef>
                <a:spcPts val="600"/>
              </a:spcBef>
              <a:buFont typeface="Arial"/>
              <a:buChar char="•"/>
              <a:defRPr/>
            </a:lvl4pPr>
            <a:lvl5pPr marL="460375" indent="-230188">
              <a:spcBef>
                <a:spcPts val="600"/>
              </a:spcBef>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Picture Placeholder 8"/>
          <p:cNvSpPr>
            <a:spLocks noGrp="1"/>
          </p:cNvSpPr>
          <p:nvPr>
            <p:ph type="pic" sz="quarter" idx="21" hasCustomPrompt="1"/>
          </p:nvPr>
        </p:nvSpPr>
        <p:spPr bwMode="gray">
          <a:xfrm>
            <a:off x="3369564" y="1371600"/>
            <a:ext cx="5317236" cy="3190342"/>
          </a:xfrm>
          <a:noFill/>
        </p:spPr>
        <p:txBody>
          <a:bodyPr anchor="ctr" anchorCtr="0">
            <a:normAutofit/>
          </a:bodyPr>
          <a:lstStyle>
            <a:lvl1pPr algn="ctr">
              <a:spcBef>
                <a:spcPts val="0"/>
              </a:spcBef>
              <a:defRPr sz="1200" b="0"/>
            </a:lvl1pPr>
          </a:lstStyle>
          <a:p>
            <a:r>
              <a:rPr lang="en-US" dirty="0" smtClean="0"/>
              <a:t>Click icon to add picture. </a:t>
            </a:r>
            <a:br>
              <a:rPr lang="en-US" dirty="0" smtClean="0"/>
            </a:br>
            <a:r>
              <a:rPr lang="en-US" dirty="0" smtClean="0"/>
              <a:t>Placeholder is 5:3 proportion.</a:t>
            </a:r>
            <a:endParaRPr lang="en-US" dirty="0"/>
          </a:p>
        </p:txBody>
      </p:sp>
      <p:sp>
        <p:nvSpPr>
          <p:cNvPr id="11" name="Text Placeholder 9"/>
          <p:cNvSpPr>
            <a:spLocks noGrp="1"/>
          </p:cNvSpPr>
          <p:nvPr>
            <p:ph type="body" sz="quarter" idx="27" hasCustomPrompt="1"/>
          </p:nvPr>
        </p:nvSpPr>
        <p:spPr>
          <a:xfrm>
            <a:off x="3369564" y="4663440"/>
            <a:ext cx="5317236" cy="365760"/>
          </a:xfrm>
        </p:spPr>
        <p:txBody>
          <a:bodyPr>
            <a:noAutofit/>
          </a:bodyPr>
          <a:lstStyle>
            <a:lvl1pPr>
              <a:spcBef>
                <a:spcPts val="0"/>
              </a:spcBef>
              <a:defRPr sz="900" b="0">
                <a:solidFill>
                  <a:schemeClr val="tx2"/>
                </a:solidFill>
              </a:defRPr>
            </a:lvl1pPr>
            <a:lvl2pPr>
              <a:spcBef>
                <a:spcPts val="0"/>
              </a:spcBef>
              <a:defRPr sz="1200"/>
            </a:lvl2pPr>
            <a:lvl3pPr marL="115888" indent="-115888">
              <a:spcBef>
                <a:spcPts val="0"/>
              </a:spcBef>
              <a:defRPr sz="1200"/>
            </a:lvl3pPr>
            <a:lvl4pPr marL="230188" indent="-114300">
              <a:spcBef>
                <a:spcPts val="0"/>
              </a:spcBef>
              <a:defRPr sz="1200"/>
            </a:lvl4pPr>
            <a:lvl5pPr marL="339725" indent="-109538">
              <a:spcBef>
                <a:spcPts val="0"/>
              </a:spcBef>
              <a:defRPr sz="1200"/>
            </a:lvl5pPr>
          </a:lstStyle>
          <a:p>
            <a:pPr lvl="0"/>
            <a:r>
              <a:rPr lang="en-US" dirty="0" smtClean="0"/>
              <a:t>Optional caption goes here.</a:t>
            </a:r>
            <a:endParaRPr lang="en-US" dirty="0"/>
          </a:p>
        </p:txBody>
      </p:sp>
    </p:spTree>
    <p:extLst>
      <p:ext uri="{BB962C8B-B14F-4D97-AF65-F5344CB8AC3E}">
        <p14:creationId xmlns:p14="http://schemas.microsoft.com/office/powerpoint/2010/main" val="390500517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ext &amp; Two Picture">
    <p:spTree>
      <p:nvGrpSpPr>
        <p:cNvPr id="1" name=""/>
        <p:cNvGrpSpPr/>
        <p:nvPr/>
      </p:nvGrpSpPr>
      <p:grpSpPr>
        <a:xfrm>
          <a:off x="0" y="0"/>
          <a:ext cx="0" cy="0"/>
          <a:chOff x="0" y="0"/>
          <a:chExt cx="0" cy="0"/>
        </a:xfrm>
      </p:grpSpPr>
      <p:sp>
        <p:nvSpPr>
          <p:cNvPr id="3" name="Date Placeholder 2"/>
          <p:cNvSpPr>
            <a:spLocks noGrp="1"/>
          </p:cNvSpPr>
          <p:nvPr>
            <p:ph type="dt" sz="half" idx="10"/>
          </p:nvPr>
        </p:nvSpPr>
        <p:spPr bwMode="gray"/>
        <p:txBody>
          <a:bodyPr/>
          <a:lstStyle/>
          <a:p>
            <a:r>
              <a:rPr lang="en-US" smtClean="0"/>
              <a:t>Month 00, 0000</a:t>
            </a:r>
            <a:endParaRPr lang="en-US" dirty="0"/>
          </a:p>
        </p:txBody>
      </p:sp>
      <p:sp>
        <p:nvSpPr>
          <p:cNvPr id="5" name="Slide Number Placeholder 4"/>
          <p:cNvSpPr>
            <a:spLocks noGrp="1"/>
          </p:cNvSpPr>
          <p:nvPr>
            <p:ph type="sldNum" sz="quarter" idx="12"/>
          </p:nvPr>
        </p:nvSpPr>
        <p:spPr bwMode="gray"/>
        <p:txBody>
          <a:bodyPr/>
          <a:lstStyle/>
          <a:p>
            <a:fld id="{E12D0507-9F86-7A45-BE8E-43760B9F92AA}" type="slidenum">
              <a:rPr lang="en-US" smtClean="0"/>
              <a:pPr/>
              <a:t>‹#›</a:t>
            </a:fld>
            <a:endParaRPr lang="en-US" dirty="0"/>
          </a:p>
        </p:txBody>
      </p:sp>
      <p:sp>
        <p:nvSpPr>
          <p:cNvPr id="10" name="Content Placeholder 2"/>
          <p:cNvSpPr>
            <a:spLocks noGrp="1"/>
          </p:cNvSpPr>
          <p:nvPr>
            <p:ph idx="1"/>
          </p:nvPr>
        </p:nvSpPr>
        <p:spPr bwMode="gray">
          <a:xfrm>
            <a:off x="457200" y="413481"/>
            <a:ext cx="2130552" cy="5755543"/>
          </a:xfrm>
        </p:spPr>
        <p:txBody>
          <a:bodyPr/>
          <a:lstStyle>
            <a:lvl1pPr>
              <a:lnSpc>
                <a:spcPct val="90000"/>
              </a:lnSpc>
              <a:spcBef>
                <a:spcPts val="900"/>
              </a:spcBef>
              <a:defRPr sz="2600">
                <a:solidFill>
                  <a:schemeClr val="accent1"/>
                </a:solidFill>
                <a:latin typeface="+mj-lt"/>
              </a:defRPr>
            </a:lvl1pPr>
            <a:lvl2pPr>
              <a:spcBef>
                <a:spcPts val="900"/>
              </a:spcBef>
              <a:defRPr b="1"/>
            </a:lvl2pPr>
            <a:lvl3pPr marL="0" indent="0">
              <a:spcBef>
                <a:spcPts val="900"/>
              </a:spcBef>
              <a:buFontTx/>
              <a:buNone/>
              <a:defRPr/>
            </a:lvl3pPr>
            <a:lvl4pPr marL="230188" indent="-230188">
              <a:spcBef>
                <a:spcPts val="600"/>
              </a:spcBef>
              <a:buFont typeface="Arial"/>
              <a:buChar char="•"/>
              <a:defRPr/>
            </a:lvl4pPr>
            <a:lvl5pPr marL="460375" indent="-230188">
              <a:spcBef>
                <a:spcPts val="600"/>
              </a:spcBef>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Picture Placeholder 8"/>
          <p:cNvSpPr>
            <a:spLocks noGrp="1"/>
          </p:cNvSpPr>
          <p:nvPr>
            <p:ph type="pic" sz="quarter" idx="19" hasCustomPrompt="1"/>
          </p:nvPr>
        </p:nvSpPr>
        <p:spPr bwMode="gray">
          <a:xfrm>
            <a:off x="6281928" y="1371600"/>
            <a:ext cx="2404872" cy="3200400"/>
          </a:xfrm>
          <a:noFill/>
        </p:spPr>
        <p:txBody>
          <a:bodyPr anchor="ctr" anchorCtr="0">
            <a:normAutofit/>
          </a:bodyPr>
          <a:lstStyle>
            <a:lvl1pPr marL="0" marR="0" indent="0" algn="ctr" defTabSz="457200" rtl="0" eaLnBrk="1" fontAlgn="auto" latinLnBrk="0" hangingPunct="1">
              <a:lnSpc>
                <a:spcPct val="100000"/>
              </a:lnSpc>
              <a:spcBef>
                <a:spcPts val="0"/>
              </a:spcBef>
              <a:spcAft>
                <a:spcPts val="0"/>
              </a:spcAft>
              <a:buClrTx/>
              <a:buSzTx/>
              <a:buFontTx/>
              <a:buNone/>
              <a:tabLst/>
              <a:defRPr sz="1200" b="0" baseline="0"/>
            </a:lvl1pPr>
          </a:lstStyle>
          <a:p>
            <a:r>
              <a:rPr lang="en-US" dirty="0" smtClean="0"/>
              <a:t>Click icon to add picture. </a:t>
            </a:r>
            <a:br>
              <a:rPr lang="en-US" dirty="0" smtClean="0"/>
            </a:br>
            <a:r>
              <a:rPr lang="en-US" dirty="0" smtClean="0"/>
              <a:t>Placeholder is 3:4 proportion.</a:t>
            </a:r>
          </a:p>
        </p:txBody>
      </p:sp>
      <p:sp>
        <p:nvSpPr>
          <p:cNvPr id="12" name="Picture Placeholder 8"/>
          <p:cNvSpPr>
            <a:spLocks noGrp="1"/>
          </p:cNvSpPr>
          <p:nvPr>
            <p:ph type="pic" sz="quarter" idx="20" hasCustomPrompt="1"/>
          </p:nvPr>
        </p:nvSpPr>
        <p:spPr bwMode="gray">
          <a:xfrm>
            <a:off x="3369564" y="1371600"/>
            <a:ext cx="2404872" cy="3200400"/>
          </a:xfrm>
          <a:noFill/>
        </p:spPr>
        <p:txBody>
          <a:bodyPr anchor="ctr" anchorCtr="0">
            <a:normAutofit/>
          </a:bodyPr>
          <a:lstStyle>
            <a:lvl1pPr algn="ctr">
              <a:spcBef>
                <a:spcPts val="0"/>
              </a:spcBef>
              <a:defRPr sz="1200" b="0" baseline="0"/>
            </a:lvl1pPr>
          </a:lstStyle>
          <a:p>
            <a:r>
              <a:rPr lang="en-US" dirty="0" smtClean="0"/>
              <a:t>Click icon to add picture. </a:t>
            </a:r>
            <a:br>
              <a:rPr lang="en-US" dirty="0" smtClean="0"/>
            </a:br>
            <a:r>
              <a:rPr lang="en-US" dirty="0" smtClean="0"/>
              <a:t>Placeholder is 3:4 proportion.</a:t>
            </a:r>
            <a:endParaRPr lang="en-US" dirty="0"/>
          </a:p>
        </p:txBody>
      </p:sp>
      <p:sp>
        <p:nvSpPr>
          <p:cNvPr id="13" name="Text Placeholder 9"/>
          <p:cNvSpPr>
            <a:spLocks noGrp="1"/>
          </p:cNvSpPr>
          <p:nvPr>
            <p:ph type="body" sz="quarter" idx="27" hasCustomPrompt="1"/>
          </p:nvPr>
        </p:nvSpPr>
        <p:spPr>
          <a:xfrm>
            <a:off x="3369564" y="4663440"/>
            <a:ext cx="2404872" cy="365760"/>
          </a:xfrm>
        </p:spPr>
        <p:txBody>
          <a:bodyPr>
            <a:noAutofit/>
          </a:bodyPr>
          <a:lstStyle>
            <a:lvl1pPr>
              <a:spcBef>
                <a:spcPts val="0"/>
              </a:spcBef>
              <a:defRPr sz="900" b="0">
                <a:solidFill>
                  <a:schemeClr val="tx2"/>
                </a:solidFill>
              </a:defRPr>
            </a:lvl1pPr>
            <a:lvl2pPr>
              <a:spcBef>
                <a:spcPts val="0"/>
              </a:spcBef>
              <a:defRPr sz="1200"/>
            </a:lvl2pPr>
            <a:lvl3pPr marL="115888" indent="-115888">
              <a:spcBef>
                <a:spcPts val="0"/>
              </a:spcBef>
              <a:defRPr sz="1200"/>
            </a:lvl3pPr>
            <a:lvl4pPr marL="230188" indent="-114300">
              <a:spcBef>
                <a:spcPts val="0"/>
              </a:spcBef>
              <a:defRPr sz="1200"/>
            </a:lvl4pPr>
            <a:lvl5pPr marL="339725" indent="-109538">
              <a:spcBef>
                <a:spcPts val="0"/>
              </a:spcBef>
              <a:defRPr sz="1200"/>
            </a:lvl5pPr>
          </a:lstStyle>
          <a:p>
            <a:pPr lvl="0"/>
            <a:r>
              <a:rPr lang="en-US" dirty="0" smtClean="0"/>
              <a:t>Optional caption goes here.</a:t>
            </a:r>
            <a:endParaRPr lang="en-US" dirty="0"/>
          </a:p>
        </p:txBody>
      </p:sp>
      <p:sp>
        <p:nvSpPr>
          <p:cNvPr id="14" name="Text Placeholder 9"/>
          <p:cNvSpPr>
            <a:spLocks noGrp="1"/>
          </p:cNvSpPr>
          <p:nvPr>
            <p:ph type="body" sz="quarter" idx="29" hasCustomPrompt="1"/>
          </p:nvPr>
        </p:nvSpPr>
        <p:spPr>
          <a:xfrm>
            <a:off x="6281928" y="4663440"/>
            <a:ext cx="2404872" cy="365760"/>
          </a:xfrm>
        </p:spPr>
        <p:txBody>
          <a:bodyPr>
            <a:noAutofit/>
          </a:bodyPr>
          <a:lstStyle>
            <a:lvl1pPr marL="0" marR="0" indent="0" algn="l" defTabSz="457200" rtl="0" eaLnBrk="1" fontAlgn="auto" latinLnBrk="0" hangingPunct="1">
              <a:lnSpc>
                <a:spcPct val="100000"/>
              </a:lnSpc>
              <a:spcBef>
                <a:spcPts val="0"/>
              </a:spcBef>
              <a:spcAft>
                <a:spcPts val="0"/>
              </a:spcAft>
              <a:buClrTx/>
              <a:buSzTx/>
              <a:buFontTx/>
              <a:buNone/>
              <a:tabLst/>
              <a:defRPr sz="900" b="0">
                <a:solidFill>
                  <a:schemeClr val="tx2"/>
                </a:solidFill>
              </a:defRPr>
            </a:lvl1pPr>
            <a:lvl2pPr>
              <a:spcBef>
                <a:spcPts val="0"/>
              </a:spcBef>
              <a:defRPr sz="1200"/>
            </a:lvl2pPr>
            <a:lvl3pPr marL="115888" indent="-115888">
              <a:spcBef>
                <a:spcPts val="0"/>
              </a:spcBef>
              <a:defRPr sz="1200"/>
            </a:lvl3pPr>
            <a:lvl4pPr marL="230188" indent="-114300">
              <a:spcBef>
                <a:spcPts val="0"/>
              </a:spcBef>
              <a:defRPr sz="1200"/>
            </a:lvl4pPr>
            <a:lvl5pPr marL="339725" indent="-109538">
              <a:spcBef>
                <a:spcPts val="0"/>
              </a:spcBef>
              <a:defRPr sz="1200"/>
            </a:lvl5pPr>
          </a:lstStyle>
          <a:p>
            <a:pPr lvl="0"/>
            <a:r>
              <a:rPr lang="en-US" dirty="0" smtClean="0"/>
              <a:t>Optional caption goes here.</a:t>
            </a:r>
            <a:endParaRPr lang="en-US" dirty="0"/>
          </a:p>
        </p:txBody>
      </p:sp>
    </p:spTree>
    <p:extLst>
      <p:ext uri="{BB962C8B-B14F-4D97-AF65-F5344CB8AC3E}">
        <p14:creationId xmlns:p14="http://schemas.microsoft.com/office/powerpoint/2010/main" val="390500517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hree Picture">
    <p:spTree>
      <p:nvGrpSpPr>
        <p:cNvPr id="1" name=""/>
        <p:cNvGrpSpPr/>
        <p:nvPr/>
      </p:nvGrpSpPr>
      <p:grpSpPr>
        <a:xfrm>
          <a:off x="0" y="0"/>
          <a:ext cx="0" cy="0"/>
          <a:chOff x="0" y="0"/>
          <a:chExt cx="0" cy="0"/>
        </a:xfrm>
      </p:grpSpPr>
      <p:sp>
        <p:nvSpPr>
          <p:cNvPr id="3" name="Date Placeholder 2"/>
          <p:cNvSpPr>
            <a:spLocks noGrp="1"/>
          </p:cNvSpPr>
          <p:nvPr>
            <p:ph type="dt" sz="half" idx="10"/>
          </p:nvPr>
        </p:nvSpPr>
        <p:spPr bwMode="gray"/>
        <p:txBody>
          <a:bodyPr/>
          <a:lstStyle/>
          <a:p>
            <a:r>
              <a:rPr lang="en-US" smtClean="0"/>
              <a:t>Month 00, 0000</a:t>
            </a:r>
            <a:endParaRPr lang="en-US" dirty="0"/>
          </a:p>
        </p:txBody>
      </p:sp>
      <p:sp>
        <p:nvSpPr>
          <p:cNvPr id="5" name="Slide Number Placeholder 4"/>
          <p:cNvSpPr>
            <a:spLocks noGrp="1"/>
          </p:cNvSpPr>
          <p:nvPr>
            <p:ph type="sldNum" sz="quarter" idx="12"/>
          </p:nvPr>
        </p:nvSpPr>
        <p:spPr bwMode="gray"/>
        <p:txBody>
          <a:bodyPr/>
          <a:lstStyle/>
          <a:p>
            <a:fld id="{E12D0507-9F86-7A45-BE8E-43760B9F92AA}" type="slidenum">
              <a:rPr lang="en-US" smtClean="0"/>
              <a:pPr/>
              <a:t>‹#›</a:t>
            </a:fld>
            <a:endParaRPr lang="en-US" dirty="0"/>
          </a:p>
        </p:txBody>
      </p:sp>
      <p:sp>
        <p:nvSpPr>
          <p:cNvPr id="9" name="Picture Placeholder 8"/>
          <p:cNvSpPr>
            <a:spLocks noGrp="1"/>
          </p:cNvSpPr>
          <p:nvPr>
            <p:ph type="pic" sz="quarter" idx="13" hasCustomPrompt="1"/>
          </p:nvPr>
        </p:nvSpPr>
        <p:spPr bwMode="gray">
          <a:xfrm>
            <a:off x="457200" y="1371600"/>
            <a:ext cx="2404872" cy="3200400"/>
          </a:xfrm>
          <a:noFill/>
        </p:spPr>
        <p:txBody>
          <a:bodyPr anchor="ctr" anchorCtr="0">
            <a:normAutofit/>
          </a:bodyPr>
          <a:lstStyle>
            <a:lvl1pPr algn="ctr">
              <a:spcBef>
                <a:spcPts val="0"/>
              </a:spcBef>
              <a:defRPr sz="1200" b="0" baseline="0"/>
            </a:lvl1pPr>
          </a:lstStyle>
          <a:p>
            <a:r>
              <a:rPr lang="en-US" dirty="0" smtClean="0"/>
              <a:t>Click icon to add picture. </a:t>
            </a:r>
            <a:br>
              <a:rPr lang="en-US" dirty="0" smtClean="0"/>
            </a:br>
            <a:r>
              <a:rPr lang="en-US" dirty="0" smtClean="0"/>
              <a:t>Placeholder is 3:4 proportion.</a:t>
            </a:r>
            <a:endParaRPr lang="en-US" dirty="0"/>
          </a:p>
        </p:txBody>
      </p:sp>
      <p:sp>
        <p:nvSpPr>
          <p:cNvPr id="24" name="Picture Placeholder 8"/>
          <p:cNvSpPr>
            <a:spLocks noGrp="1"/>
          </p:cNvSpPr>
          <p:nvPr>
            <p:ph type="pic" sz="quarter" idx="19" hasCustomPrompt="1"/>
          </p:nvPr>
        </p:nvSpPr>
        <p:spPr bwMode="gray">
          <a:xfrm>
            <a:off x="6281928" y="1371600"/>
            <a:ext cx="2404872" cy="3200400"/>
          </a:xfrm>
          <a:noFill/>
        </p:spPr>
        <p:txBody>
          <a:bodyPr anchor="ctr" anchorCtr="0">
            <a:normAutofit/>
          </a:bodyPr>
          <a:lstStyle>
            <a:lvl1pPr marL="0" marR="0" indent="0" algn="ctr" defTabSz="457200" rtl="0" eaLnBrk="1" fontAlgn="auto" latinLnBrk="0" hangingPunct="1">
              <a:lnSpc>
                <a:spcPct val="100000"/>
              </a:lnSpc>
              <a:spcBef>
                <a:spcPts val="0"/>
              </a:spcBef>
              <a:spcAft>
                <a:spcPts val="0"/>
              </a:spcAft>
              <a:buClrTx/>
              <a:buSzTx/>
              <a:buFontTx/>
              <a:buNone/>
              <a:tabLst/>
              <a:defRPr sz="1200" b="0" baseline="0"/>
            </a:lvl1pPr>
          </a:lstStyle>
          <a:p>
            <a:r>
              <a:rPr lang="en-US" dirty="0" smtClean="0"/>
              <a:t>Click icon to add picture. </a:t>
            </a:r>
            <a:br>
              <a:rPr lang="en-US" dirty="0" smtClean="0"/>
            </a:br>
            <a:r>
              <a:rPr lang="en-US" dirty="0" smtClean="0"/>
              <a:t>Placeholder is 3:4 proportion.</a:t>
            </a:r>
          </a:p>
        </p:txBody>
      </p:sp>
      <p:sp>
        <p:nvSpPr>
          <p:cNvPr id="25" name="Picture Placeholder 8"/>
          <p:cNvSpPr>
            <a:spLocks noGrp="1"/>
          </p:cNvSpPr>
          <p:nvPr>
            <p:ph type="pic" sz="quarter" idx="20" hasCustomPrompt="1"/>
          </p:nvPr>
        </p:nvSpPr>
        <p:spPr bwMode="gray">
          <a:xfrm>
            <a:off x="3369564" y="1371600"/>
            <a:ext cx="2404872" cy="3200400"/>
          </a:xfrm>
          <a:noFill/>
        </p:spPr>
        <p:txBody>
          <a:bodyPr anchor="ctr" anchorCtr="0">
            <a:normAutofit/>
          </a:bodyPr>
          <a:lstStyle>
            <a:lvl1pPr algn="ctr">
              <a:spcBef>
                <a:spcPts val="0"/>
              </a:spcBef>
              <a:defRPr sz="1200" b="0" baseline="0"/>
            </a:lvl1pPr>
          </a:lstStyle>
          <a:p>
            <a:r>
              <a:rPr lang="en-US" dirty="0" smtClean="0"/>
              <a:t>Click icon to add picture. </a:t>
            </a:r>
            <a:br>
              <a:rPr lang="en-US" dirty="0" smtClean="0"/>
            </a:br>
            <a:r>
              <a:rPr lang="en-US" dirty="0" smtClean="0"/>
              <a:t>Placeholder is 3:4 proportion.</a:t>
            </a:r>
            <a:endParaRPr lang="en-US" dirty="0"/>
          </a:p>
        </p:txBody>
      </p:sp>
      <p:sp>
        <p:nvSpPr>
          <p:cNvPr id="13" name="Text Placeholder 9"/>
          <p:cNvSpPr>
            <a:spLocks noGrp="1"/>
          </p:cNvSpPr>
          <p:nvPr>
            <p:ph type="body" sz="quarter" idx="28" hasCustomPrompt="1"/>
          </p:nvPr>
        </p:nvSpPr>
        <p:spPr>
          <a:xfrm>
            <a:off x="6281928" y="4663440"/>
            <a:ext cx="2404872" cy="365760"/>
          </a:xfrm>
        </p:spPr>
        <p:txBody>
          <a:bodyPr>
            <a:noAutofit/>
          </a:bodyPr>
          <a:lstStyle>
            <a:lvl1pPr>
              <a:spcBef>
                <a:spcPts val="0"/>
              </a:spcBef>
              <a:defRPr sz="900" b="0">
                <a:solidFill>
                  <a:schemeClr val="tx2"/>
                </a:solidFill>
              </a:defRPr>
            </a:lvl1pPr>
            <a:lvl2pPr>
              <a:spcBef>
                <a:spcPts val="0"/>
              </a:spcBef>
              <a:defRPr sz="1200"/>
            </a:lvl2pPr>
            <a:lvl3pPr marL="115888" indent="-115888">
              <a:spcBef>
                <a:spcPts val="0"/>
              </a:spcBef>
              <a:defRPr sz="1200"/>
            </a:lvl3pPr>
            <a:lvl4pPr marL="230188" indent="-114300">
              <a:spcBef>
                <a:spcPts val="0"/>
              </a:spcBef>
              <a:defRPr sz="1200"/>
            </a:lvl4pPr>
            <a:lvl5pPr marL="339725" indent="-109538">
              <a:spcBef>
                <a:spcPts val="0"/>
              </a:spcBef>
              <a:defRPr sz="1200"/>
            </a:lvl5pPr>
          </a:lstStyle>
          <a:p>
            <a:pPr lvl="0"/>
            <a:r>
              <a:rPr lang="en-US" dirty="0" smtClean="0"/>
              <a:t>Optional caption goes here.</a:t>
            </a:r>
            <a:endParaRPr lang="en-US" dirty="0"/>
          </a:p>
        </p:txBody>
      </p:sp>
      <p:sp>
        <p:nvSpPr>
          <p:cNvPr id="14" name="Text Placeholder 9"/>
          <p:cNvSpPr>
            <a:spLocks noGrp="1"/>
          </p:cNvSpPr>
          <p:nvPr>
            <p:ph type="body" sz="quarter" idx="29" hasCustomPrompt="1"/>
          </p:nvPr>
        </p:nvSpPr>
        <p:spPr>
          <a:xfrm>
            <a:off x="457200" y="4663440"/>
            <a:ext cx="2404872" cy="365760"/>
          </a:xfrm>
        </p:spPr>
        <p:txBody>
          <a:bodyPr>
            <a:noAutofit/>
          </a:bodyPr>
          <a:lstStyle>
            <a:lvl1pPr>
              <a:spcBef>
                <a:spcPts val="0"/>
              </a:spcBef>
              <a:defRPr sz="900" b="0">
                <a:solidFill>
                  <a:schemeClr val="tx2"/>
                </a:solidFill>
              </a:defRPr>
            </a:lvl1pPr>
            <a:lvl2pPr>
              <a:spcBef>
                <a:spcPts val="0"/>
              </a:spcBef>
              <a:defRPr sz="1200"/>
            </a:lvl2pPr>
            <a:lvl3pPr marL="115888" indent="-115888">
              <a:spcBef>
                <a:spcPts val="0"/>
              </a:spcBef>
              <a:defRPr sz="1200"/>
            </a:lvl3pPr>
            <a:lvl4pPr marL="230188" indent="-114300">
              <a:spcBef>
                <a:spcPts val="0"/>
              </a:spcBef>
              <a:defRPr sz="1200"/>
            </a:lvl4pPr>
            <a:lvl5pPr marL="339725" indent="-109538">
              <a:spcBef>
                <a:spcPts val="0"/>
              </a:spcBef>
              <a:defRPr sz="1200"/>
            </a:lvl5pPr>
          </a:lstStyle>
          <a:p>
            <a:pPr lvl="0"/>
            <a:r>
              <a:rPr lang="en-US" dirty="0" smtClean="0"/>
              <a:t>Optional caption goes here.</a:t>
            </a:r>
            <a:endParaRPr lang="en-US" dirty="0"/>
          </a:p>
        </p:txBody>
      </p:sp>
      <p:sp>
        <p:nvSpPr>
          <p:cNvPr id="15" name="Text Placeholder 9"/>
          <p:cNvSpPr>
            <a:spLocks noGrp="1"/>
          </p:cNvSpPr>
          <p:nvPr>
            <p:ph type="body" sz="quarter" idx="30" hasCustomPrompt="1"/>
          </p:nvPr>
        </p:nvSpPr>
        <p:spPr>
          <a:xfrm>
            <a:off x="3369564" y="4663440"/>
            <a:ext cx="2404872" cy="365760"/>
          </a:xfrm>
        </p:spPr>
        <p:txBody>
          <a:bodyPr>
            <a:noAutofit/>
          </a:bodyPr>
          <a:lstStyle>
            <a:lvl1pPr>
              <a:spcBef>
                <a:spcPts val="0"/>
              </a:spcBef>
              <a:defRPr sz="900" b="0">
                <a:solidFill>
                  <a:schemeClr val="tx2"/>
                </a:solidFill>
              </a:defRPr>
            </a:lvl1pPr>
            <a:lvl2pPr>
              <a:spcBef>
                <a:spcPts val="0"/>
              </a:spcBef>
              <a:defRPr sz="1200"/>
            </a:lvl2pPr>
            <a:lvl3pPr marL="115888" indent="-115888">
              <a:spcBef>
                <a:spcPts val="0"/>
              </a:spcBef>
              <a:defRPr sz="1200"/>
            </a:lvl3pPr>
            <a:lvl4pPr marL="230188" indent="-114300">
              <a:spcBef>
                <a:spcPts val="0"/>
              </a:spcBef>
              <a:defRPr sz="1200"/>
            </a:lvl4pPr>
            <a:lvl5pPr marL="339725" indent="-109538">
              <a:spcBef>
                <a:spcPts val="0"/>
              </a:spcBef>
              <a:defRPr sz="1200"/>
            </a:lvl5pPr>
          </a:lstStyle>
          <a:p>
            <a:pPr lvl="0"/>
            <a:r>
              <a:rPr lang="en-US" dirty="0" smtClean="0"/>
              <a:t>Optional caption goes here.</a:t>
            </a:r>
            <a:endParaRPr lang="en-US" dirty="0"/>
          </a:p>
        </p:txBody>
      </p:sp>
    </p:spTree>
    <p:extLst>
      <p:ext uri="{BB962C8B-B14F-4D97-AF65-F5344CB8AC3E}">
        <p14:creationId xmlns:p14="http://schemas.microsoft.com/office/powerpoint/2010/main" val="202172701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Full-Screen Picture">
    <p:spTree>
      <p:nvGrpSpPr>
        <p:cNvPr id="1" name=""/>
        <p:cNvGrpSpPr/>
        <p:nvPr/>
      </p:nvGrpSpPr>
      <p:grpSpPr>
        <a:xfrm>
          <a:off x="0" y="0"/>
          <a:ext cx="0" cy="0"/>
          <a:chOff x="0" y="0"/>
          <a:chExt cx="0" cy="0"/>
        </a:xfrm>
      </p:grpSpPr>
      <p:sp>
        <p:nvSpPr>
          <p:cNvPr id="7" name="Picture Placeholder 6"/>
          <p:cNvSpPr>
            <a:spLocks noGrp="1"/>
          </p:cNvSpPr>
          <p:nvPr>
            <p:ph type="pic" sz="quarter" idx="10" hasCustomPrompt="1"/>
          </p:nvPr>
        </p:nvSpPr>
        <p:spPr bwMode="gray">
          <a:xfrm>
            <a:off x="0" y="0"/>
            <a:ext cx="9144000" cy="6858000"/>
          </a:xfrm>
        </p:spPr>
        <p:txBody>
          <a:bodyPr anchor="ctr" anchorCtr="0">
            <a:normAutofit/>
          </a:bodyPr>
          <a:lstStyle>
            <a:lvl1pPr marL="0" marR="0" indent="0" algn="ctr" defTabSz="457200" rtl="0" eaLnBrk="1" fontAlgn="auto" latinLnBrk="0" hangingPunct="1">
              <a:lnSpc>
                <a:spcPct val="100000"/>
              </a:lnSpc>
              <a:spcBef>
                <a:spcPts val="0"/>
              </a:spcBef>
              <a:spcAft>
                <a:spcPts val="0"/>
              </a:spcAft>
              <a:buClrTx/>
              <a:buSzTx/>
              <a:buFontTx/>
              <a:buNone/>
              <a:tabLst/>
              <a:defRPr sz="1200" b="0"/>
            </a:lvl1pPr>
          </a:lstStyle>
          <a:p>
            <a:r>
              <a:rPr lang="en-US" dirty="0" smtClean="0"/>
              <a:t>Click icon to add picture. </a:t>
            </a:r>
            <a:br>
              <a:rPr lang="en-US" dirty="0" smtClean="0"/>
            </a:br>
            <a:r>
              <a:rPr lang="en-US" dirty="0" smtClean="0"/>
              <a:t>Placeholder is 4:3 proportion.</a:t>
            </a:r>
          </a:p>
        </p:txBody>
      </p:sp>
      <p:sp>
        <p:nvSpPr>
          <p:cNvPr id="2" name="Date Placeholder 1"/>
          <p:cNvSpPr>
            <a:spLocks noGrp="1"/>
          </p:cNvSpPr>
          <p:nvPr>
            <p:ph type="dt" sz="half" idx="11"/>
          </p:nvPr>
        </p:nvSpPr>
        <p:spPr/>
        <p:txBody>
          <a:bodyPr/>
          <a:lstStyle/>
          <a:p>
            <a:r>
              <a:rPr lang="en-US" smtClean="0"/>
              <a:t>Month 00, 0000</a:t>
            </a:r>
            <a:endParaRPr lang="en-US" dirty="0"/>
          </a:p>
        </p:txBody>
      </p:sp>
      <p:sp>
        <p:nvSpPr>
          <p:cNvPr id="4" name="Slide Number Placeholder 3"/>
          <p:cNvSpPr>
            <a:spLocks noGrp="1"/>
          </p:cNvSpPr>
          <p:nvPr>
            <p:ph type="sldNum" sz="quarter" idx="13"/>
          </p:nvPr>
        </p:nvSpPr>
        <p:spPr/>
        <p:txBody>
          <a:bodyPr/>
          <a:lstStyle/>
          <a:p>
            <a:fld id="{E12D0507-9F86-7A45-BE8E-43760B9F92AA}" type="slidenum">
              <a:rPr lang="en-US" smtClean="0"/>
              <a:pPr/>
              <a:t>‹#›</a:t>
            </a:fld>
            <a:endParaRPr lang="en-US" dirty="0"/>
          </a:p>
        </p:txBody>
      </p:sp>
      <p:sp>
        <p:nvSpPr>
          <p:cNvPr id="8" name="Footer Placeholder 4"/>
          <p:cNvSpPr txBox="1">
            <a:spLocks/>
          </p:cNvSpPr>
          <p:nvPr userDrawn="1"/>
        </p:nvSpPr>
        <p:spPr>
          <a:xfrm>
            <a:off x="457200" y="6419088"/>
            <a:ext cx="4041648" cy="228600"/>
          </a:xfrm>
          <a:prstGeom prst="rect">
            <a:avLst/>
          </a:prstGeom>
        </p:spPr>
        <p:txBody>
          <a:bodyPr vert="horz" lIns="0" tIns="0" rIns="182880" bIns="0" rtlCol="0" anchor="b" anchorCtr="0"/>
          <a:lstStyle>
            <a:defPPr>
              <a:defRPr lang="en-US"/>
            </a:defPPr>
            <a:lvl1pPr marL="0" algn="l" defTabSz="457200" rtl="0" eaLnBrk="1" latinLnBrk="0" hangingPunct="1">
              <a:defRPr sz="700" kern="1200">
                <a:solidFill>
                  <a:schemeClr val="tx2"/>
                </a:solidFill>
                <a:latin typeface="Arial Narrow"/>
                <a:ea typeface="+mn-ea"/>
                <a:cs typeface="Arial Narrow"/>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Confidential and proprietary materials for authorized Verizon personnel and outside agencies only. Use, disclosure or distribution of this material is not permitted to any unauthorized persons or third parties except by written agreement.</a:t>
            </a:r>
            <a:endParaRPr lang="en-US" dirty="0"/>
          </a:p>
        </p:txBody>
      </p:sp>
    </p:spTree>
    <p:extLst>
      <p:ext uri="{BB962C8B-B14F-4D97-AF65-F5344CB8AC3E}">
        <p14:creationId xmlns:p14="http://schemas.microsoft.com/office/powerpoint/2010/main" val="192463468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accent2"/>
        </a:solidFill>
        <a:effectLst/>
      </p:bgPr>
    </p:bg>
    <p:spTree>
      <p:nvGrpSpPr>
        <p:cNvPr id="1" name=""/>
        <p:cNvGrpSpPr/>
        <p:nvPr/>
      </p:nvGrpSpPr>
      <p:grpSpPr>
        <a:xfrm>
          <a:off x="0" y="0"/>
          <a:ext cx="0" cy="0"/>
          <a:chOff x="0" y="0"/>
          <a:chExt cx="0" cy="0"/>
        </a:xfrm>
      </p:grpSpPr>
      <p:grpSp>
        <p:nvGrpSpPr>
          <p:cNvPr id="2" name="Group 1"/>
          <p:cNvGrpSpPr/>
          <p:nvPr userDrawn="1"/>
        </p:nvGrpSpPr>
        <p:grpSpPr>
          <a:xfrm>
            <a:off x="2514600" y="1280160"/>
            <a:ext cx="4114800" cy="4114800"/>
            <a:chOff x="2514600" y="365760"/>
            <a:chExt cx="4114800" cy="4114800"/>
          </a:xfrm>
        </p:grpSpPr>
        <p:sp>
          <p:nvSpPr>
            <p:cNvPr id="7" name="Oval 6"/>
            <p:cNvSpPr>
              <a:spLocks noChangeAspect="1"/>
            </p:cNvSpPr>
            <p:nvPr userDrawn="1"/>
          </p:nvSpPr>
          <p:spPr bwMode="gray">
            <a:xfrm>
              <a:off x="2514600" y="365760"/>
              <a:ext cx="4114800" cy="4114800"/>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a:spLocks noChangeAspect="1"/>
            </p:cNvSpPr>
            <p:nvPr userDrawn="1"/>
          </p:nvSpPr>
          <p:spPr bwMode="hidden">
            <a:xfrm>
              <a:off x="2514600" y="365760"/>
              <a:ext cx="4114800" cy="4114800"/>
            </a:xfrm>
            <a:prstGeom prst="ellipse">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 name="TextBox 2"/>
          <p:cNvSpPr txBox="1"/>
          <p:nvPr userDrawn="1"/>
        </p:nvSpPr>
        <p:spPr bwMode="gray">
          <a:xfrm>
            <a:off x="3154680" y="2103120"/>
            <a:ext cx="2834640" cy="2468880"/>
          </a:xfrm>
          <a:prstGeom prst="rect">
            <a:avLst/>
          </a:prstGeom>
          <a:noFill/>
        </p:spPr>
        <p:txBody>
          <a:bodyPr wrap="square" lIns="0" tIns="0" rIns="0" bIns="0" rtlCol="0" anchor="ctr" anchorCtr="0">
            <a:normAutofit/>
          </a:bodyPr>
          <a:lstStyle/>
          <a:p>
            <a:pPr algn="ctr">
              <a:lnSpc>
                <a:spcPct val="90000"/>
              </a:lnSpc>
            </a:pPr>
            <a:r>
              <a:rPr lang="en-US" sz="4000" b="1" dirty="0" smtClean="0">
                <a:solidFill>
                  <a:srgbClr val="CC050A"/>
                </a:solidFill>
                <a:latin typeface="+mj-lt"/>
              </a:rPr>
              <a:t>Thank you.</a:t>
            </a:r>
            <a:endParaRPr lang="en-US" sz="4000" b="1" dirty="0">
              <a:solidFill>
                <a:srgbClr val="CC050A"/>
              </a:solidFill>
              <a:latin typeface="+mj-lt"/>
            </a:endParaRPr>
          </a:p>
        </p:txBody>
      </p:sp>
      <p:sp>
        <p:nvSpPr>
          <p:cNvPr id="4" name="Date Placeholder 3"/>
          <p:cNvSpPr>
            <a:spLocks noGrp="1"/>
          </p:cNvSpPr>
          <p:nvPr>
            <p:ph type="dt" sz="half" idx="10"/>
          </p:nvPr>
        </p:nvSpPr>
        <p:spPr/>
        <p:txBody>
          <a:bodyPr/>
          <a:lstStyle/>
          <a:p>
            <a:r>
              <a:rPr lang="en-US" smtClean="0"/>
              <a:t>Month 00, 0000</a:t>
            </a:r>
            <a:endParaRPr lang="en-US" dirty="0"/>
          </a:p>
        </p:txBody>
      </p:sp>
      <p:sp>
        <p:nvSpPr>
          <p:cNvPr id="5" name="Slide Number Placeholder 4"/>
          <p:cNvSpPr>
            <a:spLocks noGrp="1"/>
          </p:cNvSpPr>
          <p:nvPr>
            <p:ph type="sldNum" sz="quarter" idx="11"/>
          </p:nvPr>
        </p:nvSpPr>
        <p:spPr/>
        <p:txBody>
          <a:bodyPr/>
          <a:lstStyle/>
          <a:p>
            <a:fld id="{E12D0507-9F86-7A45-BE8E-43760B9F92AA}" type="slidenum">
              <a:rPr lang="en-US" smtClean="0"/>
              <a:pPr/>
              <a:t>‹#›</a:t>
            </a:fld>
            <a:endParaRPr lang="en-US" dirty="0"/>
          </a:p>
        </p:txBody>
      </p:sp>
    </p:spTree>
    <p:extLst>
      <p:ext uri="{BB962C8B-B14F-4D97-AF65-F5344CB8AC3E}">
        <p14:creationId xmlns:p14="http://schemas.microsoft.com/office/powerpoint/2010/main" val="41892271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Slide Blue">
    <p:bg>
      <p:bgPr>
        <a:solidFill>
          <a:schemeClr val="accent2"/>
        </a:solidFill>
        <a:effectLst/>
      </p:bgPr>
    </p:bg>
    <p:spTree>
      <p:nvGrpSpPr>
        <p:cNvPr id="1" name=""/>
        <p:cNvGrpSpPr/>
        <p:nvPr/>
      </p:nvGrpSpPr>
      <p:grpSpPr>
        <a:xfrm>
          <a:off x="0" y="0"/>
          <a:ext cx="0" cy="0"/>
          <a:chOff x="0" y="0"/>
          <a:chExt cx="0" cy="0"/>
        </a:xfrm>
      </p:grpSpPr>
      <p:sp>
        <p:nvSpPr>
          <p:cNvPr id="7" name="Rectangle 6"/>
          <p:cNvSpPr/>
          <p:nvPr userDrawn="1"/>
        </p:nvSpPr>
        <p:spPr bwMode="hidden">
          <a:xfrm>
            <a:off x="0" y="0"/>
            <a:ext cx="9144000" cy="4572000"/>
          </a:xfrm>
          <a:prstGeom prst="rect">
            <a:avLst/>
          </a:prstGeom>
          <a:solidFill>
            <a:srgbClr val="E8F6F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bwMode="gray">
          <a:xfrm>
            <a:off x="457200" y="1036066"/>
            <a:ext cx="4114800" cy="1737360"/>
          </a:xfrm>
        </p:spPr>
        <p:txBody>
          <a:bodyPr anchor="b" anchorCtr="0">
            <a:normAutofit/>
          </a:bodyPr>
          <a:lstStyle>
            <a:lvl1pPr>
              <a:defRPr sz="4000"/>
            </a:lvl1pPr>
          </a:lstStyle>
          <a:p>
            <a:r>
              <a:rPr lang="en-US" smtClean="0"/>
              <a:t>Click to edit Master title style</a:t>
            </a:r>
            <a:endParaRPr lang="en-US" dirty="0"/>
          </a:p>
        </p:txBody>
      </p:sp>
      <p:sp>
        <p:nvSpPr>
          <p:cNvPr id="3" name="Subtitle 2"/>
          <p:cNvSpPr>
            <a:spLocks noGrp="1"/>
          </p:cNvSpPr>
          <p:nvPr>
            <p:ph type="subTitle" idx="1"/>
          </p:nvPr>
        </p:nvSpPr>
        <p:spPr bwMode="gray">
          <a:xfrm>
            <a:off x="457200" y="2971800"/>
            <a:ext cx="4114800" cy="685800"/>
          </a:xfrm>
        </p:spPr>
        <p:txBody>
          <a:bodyPr>
            <a:noAutofit/>
          </a:bodyPr>
          <a:lstStyle>
            <a:lvl1pPr marL="0" indent="0" algn="l">
              <a:spcBef>
                <a:spcPts val="900"/>
              </a:spcBef>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277800508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userDrawn="1">
  <p:cSld name="Title, Sub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10313"/>
            <a:ext cx="8229600" cy="546927"/>
          </a:xfrm>
        </p:spPr>
        <p:txBody>
          <a:bodyPr/>
          <a:lstStyle>
            <a:lvl1pPr>
              <a:defRPr/>
            </a:lvl1pPr>
          </a:lstStyle>
          <a:p>
            <a:r>
              <a:rPr lang="en-US" dirty="0" smtClean="0"/>
              <a:t>Title - Title Case, Calibri 28 pt bold</a:t>
            </a:r>
            <a:endParaRPr lang="en-US" dirty="0"/>
          </a:p>
        </p:txBody>
      </p:sp>
      <p:sp>
        <p:nvSpPr>
          <p:cNvPr id="5" name="Text Placeholder 4"/>
          <p:cNvSpPr>
            <a:spLocks noGrp="1"/>
          </p:cNvSpPr>
          <p:nvPr>
            <p:ph type="body" sz="quarter" idx="10"/>
          </p:nvPr>
        </p:nvSpPr>
        <p:spPr>
          <a:xfrm>
            <a:off x="460264" y="1307290"/>
            <a:ext cx="8170124" cy="436687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Content Placeholder 5"/>
          <p:cNvSpPr>
            <a:spLocks noGrp="1"/>
          </p:cNvSpPr>
          <p:nvPr>
            <p:ph sz="quarter" idx="11"/>
          </p:nvPr>
        </p:nvSpPr>
        <p:spPr>
          <a:xfrm>
            <a:off x="444499" y="685798"/>
            <a:ext cx="8178803" cy="385763"/>
          </a:xfrm>
        </p:spPr>
        <p:txBody>
          <a:bodyPr vert="horz" lIns="91440" tIns="45720" rIns="91440" bIns="45720" rtlCol="0" anchor="t">
            <a:noAutofit/>
          </a:bodyPr>
          <a:lstStyle>
            <a:lvl1pPr algn="l" defTabSz="457200" rtl="0" eaLnBrk="1" latinLnBrk="0" hangingPunct="1">
              <a:lnSpc>
                <a:spcPct val="90000"/>
              </a:lnSpc>
              <a:spcBef>
                <a:spcPct val="0"/>
              </a:spcBef>
              <a:buNone/>
              <a:defRPr lang="en-US" sz="2000" b="0" kern="1200" smtClean="0">
                <a:solidFill>
                  <a:schemeClr val="tx1"/>
                </a:solidFill>
                <a:latin typeface="+mj-lt"/>
                <a:ea typeface="+mj-ea"/>
                <a:cs typeface="+mj-cs"/>
              </a:defRPr>
            </a:lvl1pPr>
            <a:lvl2pPr algn="l" defTabSz="457200" rtl="0" eaLnBrk="1" latinLnBrk="0" hangingPunct="1">
              <a:lnSpc>
                <a:spcPct val="90000"/>
              </a:lnSpc>
              <a:spcBef>
                <a:spcPct val="0"/>
              </a:spcBef>
              <a:buNone/>
              <a:defRPr lang="en-US" sz="2800" b="0" kern="1200" smtClean="0">
                <a:solidFill>
                  <a:schemeClr val="tx1"/>
                </a:solidFill>
                <a:latin typeface="+mj-lt"/>
                <a:ea typeface="+mj-ea"/>
                <a:cs typeface="+mj-cs"/>
              </a:defRPr>
            </a:lvl2pPr>
            <a:lvl3pPr algn="l" defTabSz="457200" rtl="0" eaLnBrk="1" latinLnBrk="0" hangingPunct="1">
              <a:lnSpc>
                <a:spcPct val="90000"/>
              </a:lnSpc>
              <a:spcBef>
                <a:spcPct val="0"/>
              </a:spcBef>
              <a:buNone/>
              <a:defRPr lang="en-US" sz="2800" b="0" kern="1200" smtClean="0">
                <a:solidFill>
                  <a:schemeClr val="tx1"/>
                </a:solidFill>
                <a:latin typeface="+mj-lt"/>
                <a:ea typeface="+mj-ea"/>
                <a:cs typeface="+mj-cs"/>
              </a:defRPr>
            </a:lvl3pPr>
            <a:lvl4pPr algn="l" defTabSz="457200" rtl="0" eaLnBrk="1" latinLnBrk="0" hangingPunct="1">
              <a:lnSpc>
                <a:spcPct val="90000"/>
              </a:lnSpc>
              <a:spcBef>
                <a:spcPct val="0"/>
              </a:spcBef>
              <a:buNone/>
              <a:defRPr lang="en-US" sz="2800" b="0" kern="1200" smtClean="0">
                <a:solidFill>
                  <a:schemeClr val="tx1"/>
                </a:solidFill>
                <a:latin typeface="+mj-lt"/>
                <a:ea typeface="+mj-ea"/>
                <a:cs typeface="+mj-cs"/>
              </a:defRPr>
            </a:lvl4pPr>
            <a:lvl5pPr algn="l" defTabSz="457200" rtl="0" eaLnBrk="1" latinLnBrk="0" hangingPunct="1">
              <a:lnSpc>
                <a:spcPct val="90000"/>
              </a:lnSpc>
              <a:spcBef>
                <a:spcPct val="0"/>
              </a:spcBef>
              <a:buNone/>
              <a:defRPr lang="en-US" sz="2800" b="0" kern="1200" dirty="0" smtClean="0">
                <a:solidFill>
                  <a:schemeClr val="tx1"/>
                </a:solidFill>
                <a:latin typeface="+mj-lt"/>
                <a:ea typeface="+mj-ea"/>
                <a:cs typeface="+mj-cs"/>
              </a:defRPr>
            </a:lvl5pPr>
          </a:lstStyle>
          <a:p>
            <a:pPr lvl="0"/>
            <a:r>
              <a:rPr lang="en-US" dirty="0" smtClean="0"/>
              <a:t>Click to edit Master text styles</a:t>
            </a:r>
            <a:endParaRPr lang="en-US" dirty="0"/>
          </a:p>
        </p:txBody>
      </p:sp>
    </p:spTree>
    <p:extLst>
      <p:ext uri="{BB962C8B-B14F-4D97-AF65-F5344CB8AC3E}">
        <p14:creationId xmlns:p14="http://schemas.microsoft.com/office/powerpoint/2010/main" val="2381448254"/>
      </p:ext>
    </p:extLst>
  </p:cSld>
  <p:clrMapOvr>
    <a:masterClrMapping/>
  </p:clrMapOvr>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userDrawn="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10318"/>
            <a:ext cx="8229600" cy="1091353"/>
          </a:xfrm>
        </p:spPr>
        <p:txBody>
          <a:bodyPr/>
          <a:lstStyle>
            <a:lvl1pPr>
              <a:defRPr/>
            </a:lvl1pPr>
          </a:lstStyle>
          <a:p>
            <a:r>
              <a:rPr lang="en-US" dirty="0" smtClean="0"/>
              <a:t>Title - Title Case, Calibri 28 pt bold</a:t>
            </a:r>
            <a:br>
              <a:rPr lang="en-US" dirty="0" smtClean="0"/>
            </a:br>
            <a:r>
              <a:rPr lang="en-US" dirty="0" smtClean="0"/>
              <a:t>2 Line Max</a:t>
            </a:r>
            <a:endParaRPr lang="en-US" dirty="0"/>
          </a:p>
        </p:txBody>
      </p:sp>
    </p:spTree>
    <p:extLst>
      <p:ext uri="{BB962C8B-B14F-4D97-AF65-F5344CB8AC3E}">
        <p14:creationId xmlns:p14="http://schemas.microsoft.com/office/powerpoint/2010/main" val="665253159"/>
      </p:ext>
    </p:extLst>
  </p:cSld>
  <p:clrMapOvr>
    <a:masterClrMapping/>
  </p:clrMapOvr>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sp>
        <p:nvSpPr>
          <p:cNvPr id="6" name="Content Placeholder 5"/>
          <p:cNvSpPr>
            <a:spLocks noGrp="1"/>
          </p:cNvSpPr>
          <p:nvPr>
            <p:ph sz="quarter" idx="12" hasCustomPrompt="1"/>
          </p:nvPr>
        </p:nvSpPr>
        <p:spPr>
          <a:xfrm>
            <a:off x="304803" y="1508761"/>
            <a:ext cx="8534399" cy="4464052"/>
          </a:xfrm>
          <a:prstGeom prst="rect">
            <a:avLst/>
          </a:prstGeom>
        </p:spPr>
        <p:txBody>
          <a:bodyPr/>
          <a:lstStyle>
            <a:lvl1pPr>
              <a:defRPr/>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itle Placeholder 1"/>
          <p:cNvSpPr>
            <a:spLocks noGrp="1"/>
          </p:cNvSpPr>
          <p:nvPr>
            <p:ph type="title"/>
          </p:nvPr>
        </p:nvSpPr>
        <p:spPr bwMode="black">
          <a:xfrm>
            <a:off x="303131" y="182563"/>
            <a:ext cx="8537738" cy="731837"/>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title style</a:t>
            </a:r>
          </a:p>
        </p:txBody>
      </p:sp>
      <p:sp>
        <p:nvSpPr>
          <p:cNvPr id="11" name="Slide Number Placeholder 5"/>
          <p:cNvSpPr>
            <a:spLocks noGrp="1"/>
          </p:cNvSpPr>
          <p:nvPr>
            <p:ph type="sldNum" sz="quarter" idx="4"/>
          </p:nvPr>
        </p:nvSpPr>
        <p:spPr>
          <a:xfrm>
            <a:off x="304800" y="6537960"/>
            <a:ext cx="382588" cy="320040"/>
          </a:xfrm>
          <a:prstGeom prst="rect">
            <a:avLst/>
          </a:prstGeom>
        </p:spPr>
        <p:txBody>
          <a:bodyPr vert="horz" lIns="91440" tIns="45720" rIns="91440" bIns="45720" rtlCol="0" anchor="t"/>
          <a:lstStyle>
            <a:lvl1pPr algn="l" fontAlgn="auto">
              <a:spcBef>
                <a:spcPts val="0"/>
              </a:spcBef>
              <a:spcAft>
                <a:spcPts val="0"/>
              </a:spcAft>
              <a:defRPr sz="1000" smtClean="0">
                <a:solidFill>
                  <a:schemeClr val="tx1">
                    <a:lumMod val="75000"/>
                    <a:lumOff val="25000"/>
                  </a:schemeClr>
                </a:solidFill>
                <a:latin typeface="+mn-lt"/>
                <a:ea typeface="+mn-ea"/>
                <a:cs typeface="+mn-cs"/>
              </a:defRPr>
            </a:lvl1pPr>
          </a:lstStyle>
          <a:p>
            <a:pPr>
              <a:defRPr/>
            </a:pPr>
            <a:fld id="{9FFE73FB-EE4A-4817-9AE6-C0FADDEC72C9}" type="slidenum">
              <a:rPr lang="en-US">
                <a:solidFill>
                  <a:srgbClr val="000000">
                    <a:lumMod val="75000"/>
                    <a:lumOff val="25000"/>
                  </a:srgbClr>
                </a:solidFill>
                <a:latin typeface="Calibri"/>
              </a:rPr>
              <a:pPr>
                <a:defRPr/>
              </a:pPr>
              <a:t>‹#›</a:t>
            </a:fld>
            <a:endParaRPr lang="en-US" dirty="0">
              <a:solidFill>
                <a:srgbClr val="000000">
                  <a:lumMod val="75000"/>
                  <a:lumOff val="25000"/>
                </a:srgbClr>
              </a:solidFill>
              <a:latin typeface="Calibri"/>
            </a:endParaRPr>
          </a:p>
        </p:txBody>
      </p:sp>
      <p:sp>
        <p:nvSpPr>
          <p:cNvPr id="12" name="Date Placeholder 1"/>
          <p:cNvSpPr>
            <a:spLocks noGrp="1"/>
          </p:cNvSpPr>
          <p:nvPr>
            <p:ph type="dt" sz="half" idx="2"/>
          </p:nvPr>
        </p:nvSpPr>
        <p:spPr>
          <a:xfrm>
            <a:off x="738011" y="6537960"/>
            <a:ext cx="1371600" cy="320040"/>
          </a:xfrm>
          <a:prstGeom prst="rect">
            <a:avLst/>
          </a:prstGeom>
        </p:spPr>
        <p:txBody>
          <a:bodyPr vert="horz" lIns="91440" tIns="45720" rIns="91440" bIns="45720" rtlCol="0" anchor="t"/>
          <a:lstStyle>
            <a:lvl1pPr algn="l">
              <a:defRPr lang="en-US" sz="1000" smtClean="0">
                <a:solidFill>
                  <a:schemeClr val="tx1">
                    <a:lumMod val="75000"/>
                    <a:lumOff val="25000"/>
                  </a:schemeClr>
                </a:solidFill>
                <a:latin typeface="+mn-lt"/>
                <a:ea typeface="+mn-ea"/>
                <a:cs typeface="+mn-cs"/>
              </a:defRPr>
            </a:lvl1pPr>
          </a:lstStyle>
          <a:p>
            <a:fld id="{9C0CA8CC-A30E-1E49-AF32-7C326A88A651}" type="datetime4">
              <a:rPr lang="en-US" smtClean="0">
                <a:solidFill>
                  <a:srgbClr val="000000">
                    <a:lumMod val="75000"/>
                    <a:lumOff val="25000"/>
                  </a:srgbClr>
                </a:solidFill>
                <a:latin typeface="Calibri"/>
              </a:rPr>
              <a:pPr/>
              <a:t>September 22, 2016</a:t>
            </a:fld>
            <a:endParaRPr lang="en-US" dirty="0">
              <a:solidFill>
                <a:srgbClr val="000000">
                  <a:lumMod val="75000"/>
                  <a:lumOff val="25000"/>
                </a:srgbClr>
              </a:solidFill>
              <a:latin typeface="Calibri"/>
            </a:endParaRPr>
          </a:p>
        </p:txBody>
      </p:sp>
      <p:sp>
        <p:nvSpPr>
          <p:cNvPr id="13" name="Footer Placeholder 2"/>
          <p:cNvSpPr>
            <a:spLocks noGrp="1"/>
          </p:cNvSpPr>
          <p:nvPr>
            <p:ph type="ftr" sz="quarter" idx="3"/>
          </p:nvPr>
        </p:nvSpPr>
        <p:spPr>
          <a:xfrm>
            <a:off x="3240990" y="6537960"/>
            <a:ext cx="2667000" cy="320040"/>
          </a:xfrm>
          <a:prstGeom prst="rect">
            <a:avLst/>
          </a:prstGeom>
        </p:spPr>
        <p:txBody>
          <a:bodyPr vert="horz" lIns="91440" tIns="45720" rIns="91440" bIns="45720" rtlCol="0" anchor="t"/>
          <a:lstStyle>
            <a:lvl1pPr algn="ctr">
              <a:defRPr lang="en-US" sz="1000" dirty="0">
                <a:solidFill>
                  <a:schemeClr val="tx1">
                    <a:lumMod val="75000"/>
                    <a:lumOff val="25000"/>
                  </a:schemeClr>
                </a:solidFill>
                <a:latin typeface="+mn-lt"/>
                <a:ea typeface="+mn-ea"/>
                <a:cs typeface="+mn-cs"/>
              </a:defRPr>
            </a:lvl1pPr>
          </a:lstStyle>
          <a:p>
            <a:r>
              <a:rPr lang="en-US" smtClean="0">
                <a:solidFill>
                  <a:srgbClr val="000000">
                    <a:lumMod val="75000"/>
                    <a:lumOff val="25000"/>
                  </a:srgbClr>
                </a:solidFill>
                <a:latin typeface="Calibri"/>
              </a:rPr>
              <a:t>Copyright © 2013 CA. All rights reserved.</a:t>
            </a:r>
            <a:endParaRPr lang="en-US">
              <a:solidFill>
                <a:srgbClr val="000000">
                  <a:lumMod val="75000"/>
                  <a:lumOff val="25000"/>
                </a:srgbClr>
              </a:solidFill>
              <a:latin typeface="Calibri"/>
            </a:endParaRPr>
          </a:p>
        </p:txBody>
      </p:sp>
    </p:spTree>
    <p:extLst>
      <p:ext uri="{BB962C8B-B14F-4D97-AF65-F5344CB8AC3E}">
        <p14:creationId xmlns:p14="http://schemas.microsoft.com/office/powerpoint/2010/main" val="2761542039"/>
      </p:ext>
    </p:extLst>
  </p:cSld>
  <p:clrMapOvr>
    <a:masterClrMapping/>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cSld name="2_Title and Content">
    <p:bg>
      <p:bgPr>
        <a:solidFill>
          <a:schemeClr val="accent2">
            <a:alpha val="0"/>
          </a:schemeClr>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bwMode="gray"/>
        <p:txBody>
          <a:bodyPr>
            <a:noAutofit/>
          </a:bodyPr>
          <a:lstStyle>
            <a:lvl1pPr>
              <a:defRPr sz="1600"/>
            </a:lvl1pPr>
            <a:lvl4pPr>
              <a:defRPr/>
            </a:lvl4pPr>
          </a:lstStyle>
          <a:p>
            <a:pPr lvl="0"/>
            <a:r>
              <a:rPr lang="en-US" smtClean="0"/>
              <a:t>Click to edit Master text styles</a:t>
            </a:r>
          </a:p>
          <a:p>
            <a:pPr lvl="1"/>
            <a:r>
              <a:rPr lang="en-US" smtClean="0"/>
              <a:t>Second level</a:t>
            </a:r>
          </a:p>
          <a:p>
            <a:pPr lvl="2"/>
            <a:r>
              <a:rPr lang="en-US" smtClean="0"/>
              <a:t>Third level</a:t>
            </a:r>
          </a:p>
        </p:txBody>
      </p:sp>
      <p:sp>
        <p:nvSpPr>
          <p:cNvPr id="4" name="Date Placeholder 3"/>
          <p:cNvSpPr>
            <a:spLocks noGrp="1"/>
          </p:cNvSpPr>
          <p:nvPr>
            <p:ph type="dt" sz="half" idx="10"/>
          </p:nvPr>
        </p:nvSpPr>
        <p:spPr bwMode="gray"/>
        <p:txBody>
          <a:bodyPr/>
          <a:lstStyle/>
          <a:p>
            <a:fld id="{72CA09DE-82B7-4211-BD8B-5EA1D0B47C2B}" type="datetimeFigureOut">
              <a:rPr lang="en-US" smtClean="0"/>
              <a:t>9/22/2016</a:t>
            </a:fld>
            <a:endParaRPr lang="en-US"/>
          </a:p>
        </p:txBody>
      </p:sp>
      <p:sp>
        <p:nvSpPr>
          <p:cNvPr id="5" name="Footer Placeholder 4"/>
          <p:cNvSpPr>
            <a:spLocks noGrp="1"/>
          </p:cNvSpPr>
          <p:nvPr>
            <p:ph type="ftr" sz="quarter" idx="11"/>
          </p:nvPr>
        </p:nvSpPr>
        <p:spPr bwMode="gray">
          <a:xfrm>
            <a:off x="914400" y="6416675"/>
            <a:ext cx="5562600" cy="365125"/>
          </a:xfrm>
          <a:prstGeom prst="rect">
            <a:avLst/>
          </a:prstGeom>
        </p:spPr>
        <p:txBody>
          <a:bodyPr/>
          <a:lstStyle/>
          <a:p>
            <a:endParaRPr lang="en-US"/>
          </a:p>
        </p:txBody>
      </p:sp>
      <p:sp>
        <p:nvSpPr>
          <p:cNvPr id="6" name="Slide Number Placeholder 5"/>
          <p:cNvSpPr>
            <a:spLocks noGrp="1"/>
          </p:cNvSpPr>
          <p:nvPr>
            <p:ph type="sldNum" sz="quarter" idx="12"/>
          </p:nvPr>
        </p:nvSpPr>
        <p:spPr bwMode="gray">
          <a:xfrm>
            <a:off x="8458200" y="6266709"/>
            <a:ext cx="228600" cy="304800"/>
          </a:xfrm>
        </p:spPr>
        <p:txBody>
          <a:bodyPr/>
          <a:lstStyle/>
          <a:p>
            <a:fld id="{59741E5D-71A3-4EB7-8500-081262CB49D2}" type="slidenum">
              <a:rPr lang="en-US" smtClean="0"/>
              <a:t>‹#›</a:t>
            </a:fld>
            <a:endParaRPr lang="en-US"/>
          </a:p>
        </p:txBody>
      </p:sp>
      <p:sp>
        <p:nvSpPr>
          <p:cNvPr id="7" name="Title 6"/>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30658346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Title Slide Yellow">
    <p:bg>
      <p:bgPr>
        <a:solidFill>
          <a:schemeClr val="accent2"/>
        </a:solidFill>
        <a:effectLst/>
      </p:bgPr>
    </p:bg>
    <p:spTree>
      <p:nvGrpSpPr>
        <p:cNvPr id="1" name=""/>
        <p:cNvGrpSpPr/>
        <p:nvPr/>
      </p:nvGrpSpPr>
      <p:grpSpPr>
        <a:xfrm>
          <a:off x="0" y="0"/>
          <a:ext cx="0" cy="0"/>
          <a:chOff x="0" y="0"/>
          <a:chExt cx="0" cy="0"/>
        </a:xfrm>
      </p:grpSpPr>
      <p:sp>
        <p:nvSpPr>
          <p:cNvPr id="7" name="Rectangle 6"/>
          <p:cNvSpPr/>
          <p:nvPr userDrawn="1"/>
        </p:nvSpPr>
        <p:spPr bwMode="hidden">
          <a:xfrm>
            <a:off x="0" y="0"/>
            <a:ext cx="9144000" cy="4572000"/>
          </a:xfrm>
          <a:prstGeom prst="rect">
            <a:avLst/>
          </a:prstGeom>
          <a:solidFill>
            <a:srgbClr val="FEFF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bwMode="gray">
          <a:xfrm>
            <a:off x="457200" y="1036066"/>
            <a:ext cx="4114800" cy="1737360"/>
          </a:xfrm>
        </p:spPr>
        <p:txBody>
          <a:bodyPr anchor="b" anchorCtr="0">
            <a:normAutofit/>
          </a:bodyPr>
          <a:lstStyle>
            <a:lvl1pPr>
              <a:defRPr sz="4000"/>
            </a:lvl1pPr>
          </a:lstStyle>
          <a:p>
            <a:r>
              <a:rPr lang="en-US" smtClean="0"/>
              <a:t>Click to edit Master title style</a:t>
            </a:r>
            <a:endParaRPr lang="en-US" dirty="0"/>
          </a:p>
        </p:txBody>
      </p:sp>
      <p:sp>
        <p:nvSpPr>
          <p:cNvPr id="3" name="Subtitle 2"/>
          <p:cNvSpPr>
            <a:spLocks noGrp="1"/>
          </p:cNvSpPr>
          <p:nvPr>
            <p:ph type="subTitle" idx="1"/>
          </p:nvPr>
        </p:nvSpPr>
        <p:spPr bwMode="gray">
          <a:xfrm>
            <a:off x="457200" y="2971800"/>
            <a:ext cx="4114800" cy="685800"/>
          </a:xfrm>
        </p:spPr>
        <p:txBody>
          <a:bodyPr>
            <a:noAutofit/>
          </a:bodyPr>
          <a:lstStyle>
            <a:lvl1pPr marL="0" indent="0" algn="l">
              <a:spcBef>
                <a:spcPts val="900"/>
              </a:spcBef>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20103203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Title Slide Orange">
    <p:bg>
      <p:bgPr>
        <a:solidFill>
          <a:schemeClr val="accent2"/>
        </a:solidFill>
        <a:effectLst/>
      </p:bgPr>
    </p:bg>
    <p:spTree>
      <p:nvGrpSpPr>
        <p:cNvPr id="1" name=""/>
        <p:cNvGrpSpPr/>
        <p:nvPr/>
      </p:nvGrpSpPr>
      <p:grpSpPr>
        <a:xfrm>
          <a:off x="0" y="0"/>
          <a:ext cx="0" cy="0"/>
          <a:chOff x="0" y="0"/>
          <a:chExt cx="0" cy="0"/>
        </a:xfrm>
      </p:grpSpPr>
      <p:sp>
        <p:nvSpPr>
          <p:cNvPr id="7" name="Rectangle 6"/>
          <p:cNvSpPr/>
          <p:nvPr userDrawn="1"/>
        </p:nvSpPr>
        <p:spPr bwMode="hidden">
          <a:xfrm>
            <a:off x="0" y="0"/>
            <a:ext cx="9144000" cy="4572000"/>
          </a:xfrm>
          <a:prstGeom prst="rect">
            <a:avLst/>
          </a:prstGeom>
          <a:solidFill>
            <a:srgbClr val="FEF0E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bwMode="gray">
          <a:xfrm>
            <a:off x="457200" y="1036066"/>
            <a:ext cx="4114800" cy="1737360"/>
          </a:xfrm>
        </p:spPr>
        <p:txBody>
          <a:bodyPr anchor="b" anchorCtr="0">
            <a:normAutofit/>
          </a:bodyPr>
          <a:lstStyle>
            <a:lvl1pPr>
              <a:defRPr sz="4000"/>
            </a:lvl1pPr>
          </a:lstStyle>
          <a:p>
            <a:r>
              <a:rPr lang="en-US" smtClean="0"/>
              <a:t>Click to edit Master title style</a:t>
            </a:r>
            <a:endParaRPr lang="en-US" dirty="0"/>
          </a:p>
        </p:txBody>
      </p:sp>
      <p:sp>
        <p:nvSpPr>
          <p:cNvPr id="3" name="Subtitle 2"/>
          <p:cNvSpPr>
            <a:spLocks noGrp="1"/>
          </p:cNvSpPr>
          <p:nvPr>
            <p:ph type="subTitle" idx="1"/>
          </p:nvPr>
        </p:nvSpPr>
        <p:spPr bwMode="gray">
          <a:xfrm>
            <a:off x="457200" y="2971800"/>
            <a:ext cx="4114800" cy="685800"/>
          </a:xfrm>
        </p:spPr>
        <p:txBody>
          <a:bodyPr>
            <a:noAutofit/>
          </a:bodyPr>
          <a:lstStyle>
            <a:lvl1pPr marL="0" indent="0" algn="l">
              <a:spcBef>
                <a:spcPts val="900"/>
              </a:spcBef>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29618002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able of Contents">
    <p:spTree>
      <p:nvGrpSpPr>
        <p:cNvPr id="1" name=""/>
        <p:cNvGrpSpPr/>
        <p:nvPr/>
      </p:nvGrpSpPr>
      <p:grpSpPr>
        <a:xfrm>
          <a:off x="0" y="0"/>
          <a:ext cx="0" cy="0"/>
          <a:chOff x="0" y="0"/>
          <a:chExt cx="0" cy="0"/>
        </a:xfrm>
      </p:grpSpPr>
      <p:sp>
        <p:nvSpPr>
          <p:cNvPr id="2" name="Title 1"/>
          <p:cNvSpPr>
            <a:spLocks noGrp="1"/>
          </p:cNvSpPr>
          <p:nvPr>
            <p:ph type="title"/>
          </p:nvPr>
        </p:nvSpPr>
        <p:spPr bwMode="gray"/>
        <p:txBody>
          <a:bodyPr/>
          <a:lstStyle/>
          <a:p>
            <a:r>
              <a:rPr lang="en-US" smtClean="0"/>
              <a:t>Click to edit Master title style</a:t>
            </a:r>
            <a:endParaRPr lang="en-US" dirty="0"/>
          </a:p>
        </p:txBody>
      </p:sp>
      <p:sp>
        <p:nvSpPr>
          <p:cNvPr id="3" name="Content Placeholder 2"/>
          <p:cNvSpPr>
            <a:spLocks noGrp="1"/>
          </p:cNvSpPr>
          <p:nvPr>
            <p:ph idx="1"/>
          </p:nvPr>
        </p:nvSpPr>
        <p:spPr bwMode="gray"/>
        <p:txBody>
          <a:bodyPr/>
          <a:lstStyle>
            <a:lvl1pPr marL="342900" indent="-342900">
              <a:buFont typeface="+mj-lt"/>
              <a:buAutoNum type="arabicPeriod"/>
              <a:tabLst>
                <a:tab pos="339725" algn="l"/>
              </a:tabLst>
              <a:defRPr sz="2200"/>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bwMode="gray"/>
        <p:txBody>
          <a:bodyPr/>
          <a:lstStyle/>
          <a:p>
            <a:r>
              <a:rPr lang="en-US" smtClean="0"/>
              <a:t>Month 00, 0000</a:t>
            </a:r>
            <a:endParaRPr lang="en-US"/>
          </a:p>
        </p:txBody>
      </p:sp>
      <p:sp>
        <p:nvSpPr>
          <p:cNvPr id="6" name="Slide Number Placeholder 5"/>
          <p:cNvSpPr>
            <a:spLocks noGrp="1"/>
          </p:cNvSpPr>
          <p:nvPr>
            <p:ph type="sldNum" sz="quarter" idx="12"/>
          </p:nvPr>
        </p:nvSpPr>
        <p:spPr bwMode="gray"/>
        <p:txBody>
          <a:bodyPr/>
          <a:lstStyle/>
          <a:p>
            <a:fld id="{E12D0507-9F86-7A45-BE8E-43760B9F92AA}" type="slidenum">
              <a:rPr lang="en-US" smtClean="0"/>
              <a:pPr/>
              <a:t>‹#›</a:t>
            </a:fld>
            <a:endParaRPr lang="en-US"/>
          </a:p>
        </p:txBody>
      </p:sp>
    </p:spTree>
    <p:extLst>
      <p:ext uri="{BB962C8B-B14F-4D97-AF65-F5344CB8AC3E}">
        <p14:creationId xmlns:p14="http://schemas.microsoft.com/office/powerpoint/2010/main" val="3261945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bwMode="gray"/>
        <p:txBody>
          <a:bodyPr/>
          <a:lstStyle/>
          <a:p>
            <a:r>
              <a:rPr lang="en-US" smtClean="0"/>
              <a:t>Click to edit Master title style</a:t>
            </a:r>
            <a:endParaRPr lang="en-US" dirty="0"/>
          </a:p>
        </p:txBody>
      </p:sp>
      <p:sp>
        <p:nvSpPr>
          <p:cNvPr id="3" name="Content Placeholder 2"/>
          <p:cNvSpPr>
            <a:spLocks noGrp="1"/>
          </p:cNvSpPr>
          <p:nvPr>
            <p:ph idx="1"/>
          </p:nvPr>
        </p:nvSpPr>
        <p:spPr bwMode="gray"/>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bwMode="gray"/>
        <p:txBody>
          <a:bodyPr/>
          <a:lstStyle/>
          <a:p>
            <a:r>
              <a:rPr lang="en-US" smtClean="0"/>
              <a:t>Month 00, 0000</a:t>
            </a:r>
            <a:endParaRPr lang="en-US"/>
          </a:p>
        </p:txBody>
      </p:sp>
      <p:sp>
        <p:nvSpPr>
          <p:cNvPr id="6" name="Slide Number Placeholder 5"/>
          <p:cNvSpPr>
            <a:spLocks noGrp="1"/>
          </p:cNvSpPr>
          <p:nvPr>
            <p:ph type="sldNum" sz="quarter" idx="12"/>
          </p:nvPr>
        </p:nvSpPr>
        <p:spPr bwMode="gray"/>
        <p:txBody>
          <a:bodyPr/>
          <a:lstStyle/>
          <a:p>
            <a:fld id="{E12D0507-9F86-7A45-BE8E-43760B9F92AA}" type="slidenum">
              <a:rPr lang="en-US" smtClean="0"/>
              <a:pPr/>
              <a:t>‹#›</a:t>
            </a:fld>
            <a:endParaRPr lang="en-US"/>
          </a:p>
        </p:txBody>
      </p:sp>
    </p:spTree>
    <p:extLst>
      <p:ext uri="{BB962C8B-B14F-4D97-AF65-F5344CB8AC3E}">
        <p14:creationId xmlns:p14="http://schemas.microsoft.com/office/powerpoint/2010/main" val="3803420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Line 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bwMode="gray">
          <a:xfrm>
            <a:off x="457200" y="1691640"/>
            <a:ext cx="7086600" cy="447738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bwMode="gray"/>
        <p:txBody>
          <a:bodyPr/>
          <a:lstStyle/>
          <a:p>
            <a:r>
              <a:rPr lang="en-US" smtClean="0"/>
              <a:t>Month 00, 0000</a:t>
            </a:r>
            <a:endParaRPr lang="en-US"/>
          </a:p>
        </p:txBody>
      </p:sp>
      <p:sp>
        <p:nvSpPr>
          <p:cNvPr id="6" name="Slide Number Placeholder 5"/>
          <p:cNvSpPr>
            <a:spLocks noGrp="1"/>
          </p:cNvSpPr>
          <p:nvPr>
            <p:ph type="sldNum" sz="quarter" idx="12"/>
          </p:nvPr>
        </p:nvSpPr>
        <p:spPr bwMode="gray"/>
        <p:txBody>
          <a:bodyPr/>
          <a:lstStyle/>
          <a:p>
            <a:fld id="{E12D0507-9F86-7A45-BE8E-43760B9F92AA}" type="slidenum">
              <a:rPr lang="en-US" smtClean="0"/>
              <a:pPr/>
              <a:t>‹#›</a:t>
            </a:fld>
            <a:endParaRPr lang="en-US"/>
          </a:p>
        </p:txBody>
      </p:sp>
      <p:sp>
        <p:nvSpPr>
          <p:cNvPr id="7" name="Title 6"/>
          <p:cNvSpPr>
            <a:spLocks noGrp="1"/>
          </p:cNvSpPr>
          <p:nvPr>
            <p:ph type="title"/>
          </p:nvPr>
        </p:nvSpPr>
        <p:spPr>
          <a:xfrm>
            <a:off x="457200" y="413481"/>
            <a:ext cx="7086600" cy="914400"/>
          </a:xfrm>
        </p:spPr>
        <p:txBody>
          <a:bodyPr/>
          <a:lstStyle/>
          <a:p>
            <a:r>
              <a:rPr lang="en-US" smtClean="0"/>
              <a:t>Click to edit Master title style</a:t>
            </a:r>
            <a:endParaRPr lang="en-US" dirty="0"/>
          </a:p>
        </p:txBody>
      </p:sp>
    </p:spTree>
    <p:extLst>
      <p:ext uri="{BB962C8B-B14F-4D97-AF65-F5344CB8AC3E}">
        <p14:creationId xmlns:p14="http://schemas.microsoft.com/office/powerpoint/2010/main" val="28864268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accent2"/>
        </a:solidFill>
        <a:effectLst/>
      </p:bgPr>
    </p:bg>
    <p:spTree>
      <p:nvGrpSpPr>
        <p:cNvPr id="1" name=""/>
        <p:cNvGrpSpPr/>
        <p:nvPr/>
      </p:nvGrpSpPr>
      <p:grpSpPr>
        <a:xfrm>
          <a:off x="0" y="0"/>
          <a:ext cx="0" cy="0"/>
          <a:chOff x="0" y="0"/>
          <a:chExt cx="0" cy="0"/>
        </a:xfrm>
      </p:grpSpPr>
      <p:grpSp>
        <p:nvGrpSpPr>
          <p:cNvPr id="3" name="Group 2"/>
          <p:cNvGrpSpPr/>
          <p:nvPr userDrawn="1"/>
        </p:nvGrpSpPr>
        <p:grpSpPr>
          <a:xfrm>
            <a:off x="2514600" y="1280160"/>
            <a:ext cx="4114800" cy="4114800"/>
            <a:chOff x="2514600" y="365760"/>
            <a:chExt cx="4114800" cy="4114800"/>
          </a:xfrm>
        </p:grpSpPr>
        <p:sp>
          <p:nvSpPr>
            <p:cNvPr id="7" name="Oval 6"/>
            <p:cNvSpPr>
              <a:spLocks noChangeAspect="1"/>
            </p:cNvSpPr>
            <p:nvPr userDrawn="1"/>
          </p:nvSpPr>
          <p:spPr bwMode="gray">
            <a:xfrm>
              <a:off x="2514600" y="365760"/>
              <a:ext cx="4114800" cy="4114800"/>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a:spLocks noChangeAspect="1"/>
            </p:cNvSpPr>
            <p:nvPr userDrawn="1"/>
          </p:nvSpPr>
          <p:spPr bwMode="hidden">
            <a:xfrm>
              <a:off x="2514600" y="365760"/>
              <a:ext cx="4114800" cy="4114800"/>
            </a:xfrm>
            <a:prstGeom prst="ellipse">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 name="Title 1"/>
          <p:cNvSpPr>
            <a:spLocks noGrp="1"/>
          </p:cNvSpPr>
          <p:nvPr>
            <p:ph type="title"/>
          </p:nvPr>
        </p:nvSpPr>
        <p:spPr bwMode="gray">
          <a:xfrm>
            <a:off x="3337560" y="2103120"/>
            <a:ext cx="2468880" cy="2468880"/>
          </a:xfrm>
        </p:spPr>
        <p:txBody>
          <a:bodyPr lIns="0" rIns="0" anchor="ctr" anchorCtr="0">
            <a:normAutofit/>
          </a:bodyPr>
          <a:lstStyle>
            <a:lvl1pPr algn="l">
              <a:defRPr sz="4000" b="1" cap="none"/>
            </a:lvl1pPr>
          </a:lstStyle>
          <a:p>
            <a:r>
              <a:rPr lang="en-US" smtClean="0"/>
              <a:t>Click to edit Master title style</a:t>
            </a:r>
            <a:endParaRPr lang="en-US" dirty="0"/>
          </a:p>
        </p:txBody>
      </p:sp>
      <p:sp>
        <p:nvSpPr>
          <p:cNvPr id="4" name="Date Placeholder 3"/>
          <p:cNvSpPr>
            <a:spLocks noGrp="1"/>
          </p:cNvSpPr>
          <p:nvPr>
            <p:ph type="dt" sz="half" idx="10"/>
          </p:nvPr>
        </p:nvSpPr>
        <p:spPr bwMode="gray"/>
        <p:txBody>
          <a:bodyPr/>
          <a:lstStyle/>
          <a:p>
            <a:r>
              <a:rPr lang="en-US" smtClean="0"/>
              <a:t>Month 00, 0000</a:t>
            </a:r>
            <a:endParaRPr lang="en-US"/>
          </a:p>
        </p:txBody>
      </p:sp>
      <p:sp>
        <p:nvSpPr>
          <p:cNvPr id="6" name="Slide Number Placeholder 5"/>
          <p:cNvSpPr>
            <a:spLocks noGrp="1"/>
          </p:cNvSpPr>
          <p:nvPr>
            <p:ph type="sldNum" sz="quarter" idx="12"/>
          </p:nvPr>
        </p:nvSpPr>
        <p:spPr bwMode="gray"/>
        <p:txBody>
          <a:bodyPr/>
          <a:lstStyle/>
          <a:p>
            <a:fld id="{E12D0507-9F86-7A45-BE8E-43760B9F92AA}" type="slidenum">
              <a:rPr lang="en-US" smtClean="0"/>
              <a:pPr/>
              <a:t>‹#›</a:t>
            </a:fld>
            <a:endParaRPr lang="en-US"/>
          </a:p>
        </p:txBody>
      </p:sp>
    </p:spTree>
    <p:extLst>
      <p:ext uri="{BB962C8B-B14F-4D97-AF65-F5344CB8AC3E}">
        <p14:creationId xmlns:p14="http://schemas.microsoft.com/office/powerpoint/2010/main" val="2218214397"/>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image" Target="../media/image1.emf"/><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gray">
          <a:xfrm>
            <a:off x="457200" y="413481"/>
            <a:ext cx="7086600" cy="457200"/>
          </a:xfrm>
          <a:prstGeom prst="rect">
            <a:avLst/>
          </a:prstGeom>
        </p:spPr>
        <p:txBody>
          <a:bodyPr vert="horz" lIns="0" tIns="0" rIns="0" bIns="0" rtlCol="0" anchor="t" anchorCtr="0">
            <a:normAutofit/>
          </a:bodyPr>
          <a:lstStyle/>
          <a:p>
            <a:r>
              <a:rPr lang="en-US" smtClean="0"/>
              <a:t>Click to edit Master title style</a:t>
            </a:r>
            <a:endParaRPr lang="en-US" dirty="0"/>
          </a:p>
        </p:txBody>
      </p:sp>
      <p:sp>
        <p:nvSpPr>
          <p:cNvPr id="3" name="Text Placeholder 2"/>
          <p:cNvSpPr>
            <a:spLocks noGrp="1"/>
          </p:cNvSpPr>
          <p:nvPr>
            <p:ph type="body" idx="1"/>
          </p:nvPr>
        </p:nvSpPr>
        <p:spPr bwMode="gray">
          <a:xfrm>
            <a:off x="457200" y="1371600"/>
            <a:ext cx="7086600" cy="4797425"/>
          </a:xfrm>
          <a:prstGeom prst="rect">
            <a:avLst/>
          </a:prstGeom>
        </p:spPr>
        <p:txBody>
          <a:bodyPr vert="horz"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bwMode="gray">
          <a:xfrm>
            <a:off x="7543800" y="6419088"/>
            <a:ext cx="914400" cy="228600"/>
          </a:xfrm>
          <a:prstGeom prst="rect">
            <a:avLst/>
          </a:prstGeom>
        </p:spPr>
        <p:txBody>
          <a:bodyPr vert="horz" lIns="0" tIns="0" rIns="0" bIns="0" rtlCol="0" anchor="b" anchorCtr="0"/>
          <a:lstStyle>
            <a:lvl1pPr algn="l">
              <a:defRPr sz="700">
                <a:solidFill>
                  <a:schemeClr val="tx1"/>
                </a:solidFill>
              </a:defRPr>
            </a:lvl1pPr>
          </a:lstStyle>
          <a:p>
            <a:r>
              <a:rPr lang="en-US" smtClean="0"/>
              <a:t>Month 00, 0000</a:t>
            </a:r>
            <a:endParaRPr lang="en-US" dirty="0"/>
          </a:p>
        </p:txBody>
      </p:sp>
      <p:sp>
        <p:nvSpPr>
          <p:cNvPr id="6" name="Slide Number Placeholder 5"/>
          <p:cNvSpPr>
            <a:spLocks noGrp="1"/>
          </p:cNvSpPr>
          <p:nvPr>
            <p:ph type="sldNum" sz="quarter" idx="4"/>
          </p:nvPr>
        </p:nvSpPr>
        <p:spPr bwMode="gray">
          <a:xfrm>
            <a:off x="8458200" y="6419088"/>
            <a:ext cx="228600" cy="228600"/>
          </a:xfrm>
          <a:prstGeom prst="rect">
            <a:avLst/>
          </a:prstGeom>
        </p:spPr>
        <p:txBody>
          <a:bodyPr vert="horz" lIns="0" tIns="0" rIns="0" bIns="0" rtlCol="0" anchor="b" anchorCtr="0"/>
          <a:lstStyle>
            <a:lvl1pPr algn="r">
              <a:defRPr sz="700" b="1">
                <a:solidFill>
                  <a:schemeClr val="tx1"/>
                </a:solidFill>
              </a:defRPr>
            </a:lvl1pPr>
          </a:lstStyle>
          <a:p>
            <a:fld id="{E12D0507-9F86-7A45-BE8E-43760B9F92AA}" type="slidenum">
              <a:rPr lang="en-US" smtClean="0"/>
              <a:pPr/>
              <a:t>‹#›</a:t>
            </a:fld>
            <a:endParaRPr lang="en-US" dirty="0"/>
          </a:p>
        </p:txBody>
      </p:sp>
      <p:pic>
        <p:nvPicPr>
          <p:cNvPr id="7" name="Picture 2"/>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gray">
          <a:xfrm>
            <a:off x="316476" y="6256412"/>
            <a:ext cx="1463040" cy="519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Footer Placeholder 4"/>
          <p:cNvSpPr txBox="1">
            <a:spLocks/>
          </p:cNvSpPr>
          <p:nvPr/>
        </p:nvSpPr>
        <p:spPr>
          <a:xfrm>
            <a:off x="2057400" y="6419088"/>
            <a:ext cx="4041648" cy="228600"/>
          </a:xfrm>
          <a:prstGeom prst="rect">
            <a:avLst/>
          </a:prstGeom>
        </p:spPr>
        <p:txBody>
          <a:bodyPr vert="horz" lIns="0" tIns="0" rIns="182880" bIns="0" rtlCol="0" anchor="b" anchorCtr="0"/>
          <a:lstStyle>
            <a:defPPr>
              <a:defRPr lang="en-US"/>
            </a:defPPr>
            <a:lvl1pPr marL="0" algn="l" defTabSz="457200" rtl="0" eaLnBrk="1" latinLnBrk="0" hangingPunct="1">
              <a:defRPr sz="700" kern="1200">
                <a:solidFill>
                  <a:schemeClr val="tx2"/>
                </a:solidFill>
                <a:latin typeface="Arial Narrow"/>
                <a:ea typeface="+mn-ea"/>
                <a:cs typeface="Arial Narrow"/>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Confidential and proprietary materials for authorized Verizon personnel and outside agencies only. Use, disclosure or distribution of this material is not permitted to any unauthorized persons or third parties except by written agreement.</a:t>
            </a:r>
            <a:endParaRPr lang="en-US" dirty="0"/>
          </a:p>
        </p:txBody>
      </p:sp>
    </p:spTree>
    <p:extLst>
      <p:ext uri="{BB962C8B-B14F-4D97-AF65-F5344CB8AC3E}">
        <p14:creationId xmlns:p14="http://schemas.microsoft.com/office/powerpoint/2010/main" val="2880077780"/>
      </p:ext>
    </p:extLst>
  </p:cSld>
  <p:clrMap bg1="lt1" tx1="dk1" bg2="lt2" tx2="dk2" accent1="accent1" accent2="accent2" accent3="accent3" accent4="accent4" accent5="accent5" accent6="accent6" hlink="hlink" folHlink="folHlink"/>
  <p:sldLayoutIdLst>
    <p:sldLayoutId id="2147483649" r:id="rId1"/>
    <p:sldLayoutId id="2147483670" r:id="rId2"/>
    <p:sldLayoutId id="2147483671" r:id="rId3"/>
    <p:sldLayoutId id="2147483672" r:id="rId4"/>
    <p:sldLayoutId id="2147483673" r:id="rId5"/>
    <p:sldLayoutId id="2147483666" r:id="rId6"/>
    <p:sldLayoutId id="2147483650" r:id="rId7"/>
    <p:sldLayoutId id="2147483669" r:id="rId8"/>
    <p:sldLayoutId id="2147483651" r:id="rId9"/>
    <p:sldLayoutId id="2147483680" r:id="rId10"/>
    <p:sldLayoutId id="2147483681" r:id="rId11"/>
    <p:sldLayoutId id="2147483682" r:id="rId12"/>
    <p:sldLayoutId id="2147483683" r:id="rId13"/>
    <p:sldLayoutId id="2147483674" r:id="rId14"/>
    <p:sldLayoutId id="2147483676" r:id="rId15"/>
    <p:sldLayoutId id="2147483677" r:id="rId16"/>
    <p:sldLayoutId id="2147483678" r:id="rId17"/>
    <p:sldLayoutId id="2147483679" r:id="rId18"/>
    <p:sldLayoutId id="2147483657" r:id="rId19"/>
    <p:sldLayoutId id="2147483663" r:id="rId20"/>
    <p:sldLayoutId id="2147483664" r:id="rId21"/>
    <p:sldLayoutId id="2147483675" r:id="rId22"/>
    <p:sldLayoutId id="2147483658" r:id="rId23"/>
    <p:sldLayoutId id="2147483656" r:id="rId24"/>
    <p:sldLayoutId id="2147483661" r:id="rId25"/>
    <p:sldLayoutId id="2147483684" r:id="rId26"/>
    <p:sldLayoutId id="2147483659" r:id="rId27"/>
    <p:sldLayoutId id="2147483660" r:id="rId28"/>
    <p:sldLayoutId id="2147483665" r:id="rId29"/>
    <p:sldLayoutId id="2147483685" r:id="rId30"/>
    <p:sldLayoutId id="2147483686" r:id="rId31"/>
    <p:sldLayoutId id="2147483687" r:id="rId32"/>
    <p:sldLayoutId id="2147483688" r:id="rId33"/>
  </p:sldLayoutIdLst>
  <p:timing>
    <p:tnLst>
      <p:par>
        <p:cTn id="1" dur="indefinite" restart="never" nodeType="tmRoot"/>
      </p:par>
    </p:tnLst>
  </p:timing>
  <p:hf hdr="0" ftr="0" dt="0"/>
  <p:txStyles>
    <p:titleStyle>
      <a:lvl1pPr algn="l" defTabSz="457200" rtl="0" eaLnBrk="1" latinLnBrk="0" hangingPunct="1">
        <a:lnSpc>
          <a:spcPct val="90000"/>
        </a:lnSpc>
        <a:spcBef>
          <a:spcPct val="0"/>
        </a:spcBef>
        <a:buNone/>
        <a:defRPr sz="2600" b="1" kern="1200">
          <a:solidFill>
            <a:schemeClr val="accent1"/>
          </a:solidFill>
          <a:latin typeface="+mj-lt"/>
          <a:ea typeface="+mj-ea"/>
          <a:cs typeface="+mj-cs"/>
        </a:defRPr>
      </a:lvl1pPr>
    </p:titleStyle>
    <p:bodyStyle>
      <a:lvl1pPr marL="0" indent="0" algn="l" defTabSz="457200" rtl="0" eaLnBrk="1" latinLnBrk="0" hangingPunct="1">
        <a:lnSpc>
          <a:spcPct val="100000"/>
        </a:lnSpc>
        <a:spcBef>
          <a:spcPts val="900"/>
        </a:spcBef>
        <a:buFontTx/>
        <a:buNone/>
        <a:defRPr sz="1600" b="1" kern="1200">
          <a:solidFill>
            <a:schemeClr val="tx1"/>
          </a:solidFill>
          <a:latin typeface="+mn-lt"/>
          <a:ea typeface="+mn-ea"/>
          <a:cs typeface="+mn-cs"/>
        </a:defRPr>
      </a:lvl1pPr>
      <a:lvl2pPr marL="0" indent="0" algn="l" defTabSz="457200" rtl="0" eaLnBrk="1" latinLnBrk="0" hangingPunct="1">
        <a:lnSpc>
          <a:spcPct val="100000"/>
        </a:lnSpc>
        <a:spcBef>
          <a:spcPts val="900"/>
        </a:spcBef>
        <a:buFontTx/>
        <a:buNone/>
        <a:defRPr sz="1600" kern="1200">
          <a:solidFill>
            <a:schemeClr val="tx1"/>
          </a:solidFill>
          <a:latin typeface="+mn-lt"/>
          <a:ea typeface="+mn-ea"/>
          <a:cs typeface="+mn-cs"/>
        </a:defRPr>
      </a:lvl2pPr>
      <a:lvl3pPr marL="230188" indent="-230188" algn="l" defTabSz="457200" rtl="0" eaLnBrk="1" latinLnBrk="0" hangingPunct="1">
        <a:lnSpc>
          <a:spcPct val="100000"/>
        </a:lnSpc>
        <a:spcBef>
          <a:spcPts val="600"/>
        </a:spcBef>
        <a:buFont typeface="Arial"/>
        <a:buChar char="•"/>
        <a:defRPr sz="1600" kern="1200">
          <a:solidFill>
            <a:schemeClr val="tx1"/>
          </a:solidFill>
          <a:latin typeface="+mn-lt"/>
          <a:ea typeface="+mn-ea"/>
          <a:cs typeface="+mn-cs"/>
        </a:defRPr>
      </a:lvl3pPr>
      <a:lvl4pPr marL="455613" indent="-225425" algn="l" defTabSz="457200" rtl="0" eaLnBrk="1" latinLnBrk="0" hangingPunct="1">
        <a:lnSpc>
          <a:spcPct val="100000"/>
        </a:lnSpc>
        <a:spcBef>
          <a:spcPts val="600"/>
        </a:spcBef>
        <a:buFont typeface="Arial"/>
        <a:buChar char="–"/>
        <a:defRPr sz="1600" kern="1200">
          <a:solidFill>
            <a:schemeClr val="tx1"/>
          </a:solidFill>
          <a:latin typeface="+mn-lt"/>
          <a:ea typeface="+mn-ea"/>
          <a:cs typeface="+mn-cs"/>
        </a:defRPr>
      </a:lvl4pPr>
      <a:lvl5pPr marL="685800" indent="-230188" algn="l" defTabSz="457200" rtl="0" eaLnBrk="1" latinLnBrk="0" hangingPunct="1">
        <a:lnSpc>
          <a:spcPct val="100000"/>
        </a:lnSpc>
        <a:spcBef>
          <a:spcPts val="600"/>
        </a:spcBef>
        <a:buFont typeface="Arial"/>
        <a:buChar char="–"/>
        <a:defRPr sz="16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1.xml.rels><?xml version="1.0" encoding="UTF-8" standalone="yes"?>
<Relationships xmlns="http://schemas.openxmlformats.org/package/2006/relationships"><Relationship Id="rId8" Type="http://schemas.openxmlformats.org/officeDocument/2006/relationships/image" Target="../media/image40.jpeg"/><Relationship Id="rId13" Type="http://schemas.openxmlformats.org/officeDocument/2006/relationships/image" Target="../media/image45.png"/><Relationship Id="rId18" Type="http://schemas.openxmlformats.org/officeDocument/2006/relationships/image" Target="../media/image49.png"/><Relationship Id="rId3" Type="http://schemas.openxmlformats.org/officeDocument/2006/relationships/image" Target="../media/image35.png"/><Relationship Id="rId21" Type="http://schemas.openxmlformats.org/officeDocument/2006/relationships/image" Target="../media/image52.png"/><Relationship Id="rId7" Type="http://schemas.openxmlformats.org/officeDocument/2006/relationships/image" Target="../media/image39.jpg"/><Relationship Id="rId12" Type="http://schemas.openxmlformats.org/officeDocument/2006/relationships/image" Target="../media/image44.gif"/><Relationship Id="rId17" Type="http://schemas.openxmlformats.org/officeDocument/2006/relationships/image" Target="../media/image7.png"/><Relationship Id="rId2" Type="http://schemas.openxmlformats.org/officeDocument/2006/relationships/image" Target="../media/image34.jpg"/><Relationship Id="rId16" Type="http://schemas.openxmlformats.org/officeDocument/2006/relationships/image" Target="../media/image48.png"/><Relationship Id="rId20" Type="http://schemas.openxmlformats.org/officeDocument/2006/relationships/image" Target="../media/image51.png"/><Relationship Id="rId1" Type="http://schemas.openxmlformats.org/officeDocument/2006/relationships/slideLayout" Target="../slideLayouts/slideLayout18.xml"/><Relationship Id="rId6" Type="http://schemas.openxmlformats.org/officeDocument/2006/relationships/image" Target="../media/image38.jpg"/><Relationship Id="rId11" Type="http://schemas.openxmlformats.org/officeDocument/2006/relationships/image" Target="../media/image43.png"/><Relationship Id="rId5" Type="http://schemas.openxmlformats.org/officeDocument/2006/relationships/image" Target="../media/image37.png"/><Relationship Id="rId15" Type="http://schemas.openxmlformats.org/officeDocument/2006/relationships/image" Target="../media/image47.png"/><Relationship Id="rId23" Type="http://schemas.openxmlformats.org/officeDocument/2006/relationships/image" Target="../media/image54.png"/><Relationship Id="rId10" Type="http://schemas.openxmlformats.org/officeDocument/2006/relationships/image" Target="../media/image42.png"/><Relationship Id="rId19" Type="http://schemas.openxmlformats.org/officeDocument/2006/relationships/image" Target="../media/image50.png"/><Relationship Id="rId4" Type="http://schemas.openxmlformats.org/officeDocument/2006/relationships/image" Target="../media/image36.png"/><Relationship Id="rId9" Type="http://schemas.openxmlformats.org/officeDocument/2006/relationships/image" Target="../media/image41.gif"/><Relationship Id="rId14" Type="http://schemas.openxmlformats.org/officeDocument/2006/relationships/image" Target="../media/image46.png"/><Relationship Id="rId22" Type="http://schemas.openxmlformats.org/officeDocument/2006/relationships/image" Target="../media/image53.png"/></Relationships>
</file>

<file path=ppt/slides/_rels/slide12.xml.rels><?xml version="1.0" encoding="UTF-8" standalone="yes"?>
<Relationships xmlns="http://schemas.openxmlformats.org/package/2006/relationships"><Relationship Id="rId8" Type="http://schemas.openxmlformats.org/officeDocument/2006/relationships/image" Target="../media/image25.jpeg"/><Relationship Id="rId3" Type="http://schemas.openxmlformats.org/officeDocument/2006/relationships/image" Target="../media/image56.png"/><Relationship Id="rId7" Type="http://schemas.openxmlformats.org/officeDocument/2006/relationships/image" Target="../media/image24.jpeg"/><Relationship Id="rId2" Type="http://schemas.openxmlformats.org/officeDocument/2006/relationships/image" Target="../media/image55.png"/><Relationship Id="rId1" Type="http://schemas.openxmlformats.org/officeDocument/2006/relationships/slideLayout" Target="../slideLayouts/slideLayout2.xml"/><Relationship Id="rId6" Type="http://schemas.openxmlformats.org/officeDocument/2006/relationships/image" Target="../media/image23.jpeg"/><Relationship Id="rId5" Type="http://schemas.openxmlformats.org/officeDocument/2006/relationships/image" Target="../media/image58.png"/><Relationship Id="rId10" Type="http://schemas.openxmlformats.org/officeDocument/2006/relationships/image" Target="../media/image27.jpeg"/><Relationship Id="rId4" Type="http://schemas.openxmlformats.org/officeDocument/2006/relationships/image" Target="../media/image57.png"/><Relationship Id="rId9" Type="http://schemas.openxmlformats.org/officeDocument/2006/relationships/image" Target="../media/image26.png"/></Relationships>
</file>

<file path=ppt/slides/_rels/slide1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17.xml"/><Relationship Id="rId5" Type="http://schemas.openxmlformats.org/officeDocument/2006/relationships/image" Target="../media/image20.png"/><Relationship Id="rId4" Type="http://schemas.openxmlformats.org/officeDocument/2006/relationships/image" Target="../media/image61.png"/></Relationships>
</file>

<file path=ppt/slides/_rels/slide14.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62.png"/><Relationship Id="rId7" Type="http://schemas.openxmlformats.org/officeDocument/2006/relationships/image" Target="../media/image20.png"/><Relationship Id="rId2" Type="http://schemas.openxmlformats.org/officeDocument/2006/relationships/image" Target="../media/image61.png"/><Relationship Id="rId1" Type="http://schemas.openxmlformats.org/officeDocument/2006/relationships/slideLayout" Target="../slideLayouts/slideLayout17.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 Id="rId9" Type="http://schemas.openxmlformats.org/officeDocument/2006/relationships/image" Target="../media/image66.jpg"/></Relationships>
</file>

<file path=ppt/slides/_rels/slide1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17.xml"/><Relationship Id="rId5" Type="http://schemas.openxmlformats.org/officeDocument/2006/relationships/image" Target="../media/image59.png"/><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2.xml"/><Relationship Id="rId1" Type="http://schemas.openxmlformats.org/officeDocument/2006/relationships/slideLayout" Target="../slideLayouts/slideLayout31.xml"/><Relationship Id="rId5" Type="http://schemas.openxmlformats.org/officeDocument/2006/relationships/image" Target="../media/image69.jpeg"/><Relationship Id="rId4" Type="http://schemas.openxmlformats.org/officeDocument/2006/relationships/image" Target="../media/image68.jpe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xml"/><Relationship Id="rId1" Type="http://schemas.openxmlformats.org/officeDocument/2006/relationships/slideLayout" Target="../slideLayouts/slideLayout3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30.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71.png"/></Relationships>
</file>

<file path=ppt/slides/_rels/slide21.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7.png"/><Relationship Id="rId7" Type="http://schemas.openxmlformats.org/officeDocument/2006/relationships/image" Target="../media/image75.png"/><Relationship Id="rId2" Type="http://schemas.openxmlformats.org/officeDocument/2006/relationships/notesSlide" Target="../notesSlides/notesSlide4.xml"/><Relationship Id="rId1" Type="http://schemas.openxmlformats.org/officeDocument/2006/relationships/slideLayout" Target="../slideLayouts/slideLayout31.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28.png"/><Relationship Id="rId9" Type="http://schemas.openxmlformats.org/officeDocument/2006/relationships/image" Target="../media/image77.png"/></Relationships>
</file>

<file path=ppt/slides/_rels/slide23.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7.png"/><Relationship Id="rId7" Type="http://schemas.openxmlformats.org/officeDocument/2006/relationships/image" Target="../media/image75.png"/><Relationship Id="rId2" Type="http://schemas.openxmlformats.org/officeDocument/2006/relationships/notesSlide" Target="../notesSlides/notesSlide5.xml"/><Relationship Id="rId1" Type="http://schemas.openxmlformats.org/officeDocument/2006/relationships/slideLayout" Target="../slideLayouts/slideLayout31.xml"/><Relationship Id="rId6" Type="http://schemas.openxmlformats.org/officeDocument/2006/relationships/image" Target="../media/image74.png"/><Relationship Id="rId11" Type="http://schemas.openxmlformats.org/officeDocument/2006/relationships/image" Target="../media/image79.png"/><Relationship Id="rId5" Type="http://schemas.openxmlformats.org/officeDocument/2006/relationships/image" Target="../media/image73.png"/><Relationship Id="rId10" Type="http://schemas.openxmlformats.org/officeDocument/2006/relationships/image" Target="../media/image78.png"/><Relationship Id="rId4" Type="http://schemas.openxmlformats.org/officeDocument/2006/relationships/image" Target="../media/image28.png"/><Relationship Id="rId9" Type="http://schemas.openxmlformats.org/officeDocument/2006/relationships/image" Target="../media/image77.png"/></Relationships>
</file>

<file path=ppt/slides/_rels/slide24.xml.rels><?xml version="1.0" encoding="UTF-8" standalone="yes"?>
<Relationships xmlns="http://schemas.openxmlformats.org/package/2006/relationships"><Relationship Id="rId2" Type="http://schemas.openxmlformats.org/officeDocument/2006/relationships/image" Target="../media/image80.jpeg"/><Relationship Id="rId1" Type="http://schemas.openxmlformats.org/officeDocument/2006/relationships/slideLayout" Target="../slideLayouts/slideLayout31.xml"/></Relationships>
</file>

<file path=ppt/slides/_rels/slide25.xml.rels><?xml version="1.0" encoding="UTF-8" standalone="yes"?>
<Relationships xmlns="http://schemas.openxmlformats.org/package/2006/relationships"><Relationship Id="rId8" Type="http://schemas.microsoft.com/office/2007/relationships/hdphoto" Target="../media/hdphoto2.wdp"/><Relationship Id="rId13" Type="http://schemas.openxmlformats.org/officeDocument/2006/relationships/image" Target="../media/image87.png"/><Relationship Id="rId18" Type="http://schemas.openxmlformats.org/officeDocument/2006/relationships/image" Target="../media/image20.png"/><Relationship Id="rId3" Type="http://schemas.openxmlformats.org/officeDocument/2006/relationships/image" Target="../media/image81.png"/><Relationship Id="rId7" Type="http://schemas.openxmlformats.org/officeDocument/2006/relationships/image" Target="../media/image84.png"/><Relationship Id="rId12" Type="http://schemas.microsoft.com/office/2007/relationships/hdphoto" Target="../media/hdphoto3.wdp"/><Relationship Id="rId17" Type="http://schemas.openxmlformats.org/officeDocument/2006/relationships/image" Target="../media/image90.png"/><Relationship Id="rId2" Type="http://schemas.openxmlformats.org/officeDocument/2006/relationships/image" Target="../media/image60.png"/><Relationship Id="rId16" Type="http://schemas.microsoft.com/office/2007/relationships/hdphoto" Target="../media/hdphoto4.wdp"/><Relationship Id="rId1" Type="http://schemas.openxmlformats.org/officeDocument/2006/relationships/slideLayout" Target="../slideLayouts/slideLayout17.xml"/><Relationship Id="rId6" Type="http://schemas.openxmlformats.org/officeDocument/2006/relationships/image" Target="../media/image83.png"/><Relationship Id="rId11" Type="http://schemas.openxmlformats.org/officeDocument/2006/relationships/image" Target="../media/image86.png"/><Relationship Id="rId5" Type="http://schemas.microsoft.com/office/2007/relationships/hdphoto" Target="../media/hdphoto1.wdp"/><Relationship Id="rId15" Type="http://schemas.openxmlformats.org/officeDocument/2006/relationships/image" Target="../media/image89.png"/><Relationship Id="rId10" Type="http://schemas.openxmlformats.org/officeDocument/2006/relationships/image" Target="../media/image61.png"/><Relationship Id="rId4" Type="http://schemas.openxmlformats.org/officeDocument/2006/relationships/image" Target="../media/image82.png"/><Relationship Id="rId9" Type="http://schemas.openxmlformats.org/officeDocument/2006/relationships/image" Target="../media/image85.jpeg"/><Relationship Id="rId14" Type="http://schemas.openxmlformats.org/officeDocument/2006/relationships/image" Target="../media/image88.png"/></Relationships>
</file>

<file path=ppt/slides/_rels/slide26.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image" Target="../media/image91.jpeg"/><Relationship Id="rId1" Type="http://schemas.openxmlformats.org/officeDocument/2006/relationships/slideLayout" Target="../slideLayouts/slideLayout1.xml"/><Relationship Id="rId5" Type="http://schemas.openxmlformats.org/officeDocument/2006/relationships/image" Target="../media/image94.png"/><Relationship Id="rId4" Type="http://schemas.openxmlformats.org/officeDocument/2006/relationships/image" Target="../media/image93.jpeg"/></Relationships>
</file>

<file path=ppt/slides/_rels/slide2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xml"/><Relationship Id="rId1" Type="http://schemas.openxmlformats.org/officeDocument/2006/relationships/slideLayout" Target="../slideLayouts/slideLayout31.xml"/><Relationship Id="rId5" Type="http://schemas.openxmlformats.org/officeDocument/2006/relationships/image" Target="../media/image7.png"/><Relationship Id="rId4" Type="http://schemas.openxmlformats.org/officeDocument/2006/relationships/image" Target="../media/image95.png"/></Relationships>
</file>

<file path=ppt/slides/_rels/slide28.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Layout" Target="../slideLayouts/slideLayout31.xml"/></Relationships>
</file>

<file path=ppt/slides/_rels/slide29.xml.rels><?xml version="1.0" encoding="UTF-8" standalone="yes"?>
<Relationships xmlns="http://schemas.openxmlformats.org/package/2006/relationships"><Relationship Id="rId3" Type="http://schemas.openxmlformats.org/officeDocument/2006/relationships/hyperlink" Target="https://www.youtube.com/watch?v=fGaVFRzTTP4" TargetMode="External"/><Relationship Id="rId2" Type="http://schemas.openxmlformats.org/officeDocument/2006/relationships/image" Target="../media/image97.png"/><Relationship Id="rId1" Type="http://schemas.openxmlformats.org/officeDocument/2006/relationships/slideLayout" Target="../slideLayouts/slideLayout30.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0.xml"/></Relationships>
</file>

<file path=ppt/slides/_rels/slide30.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30.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31.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98.png"/><Relationship Id="rId7"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31.xml"/><Relationship Id="rId6" Type="http://schemas.openxmlformats.org/officeDocument/2006/relationships/image" Target="../media/image9.png"/><Relationship Id="rId11" Type="http://schemas.openxmlformats.org/officeDocument/2006/relationships/image" Target="../media/image7.pn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image" Target="../media/image66.jpg"/><Relationship Id="rId9" Type="http://schemas.openxmlformats.org/officeDocument/2006/relationships/image" Target="../media/image12.png"/></Relationships>
</file>

<file path=ppt/slides/_rels/slide32.xml.rels><?xml version="1.0" encoding="UTF-8" standalone="yes"?>
<Relationships xmlns="http://schemas.openxmlformats.org/package/2006/relationships"><Relationship Id="rId8" Type="http://schemas.openxmlformats.org/officeDocument/2006/relationships/image" Target="../media/image105.png"/><Relationship Id="rId13" Type="http://schemas.openxmlformats.org/officeDocument/2006/relationships/image" Target="../media/image110.png"/><Relationship Id="rId18" Type="http://schemas.openxmlformats.org/officeDocument/2006/relationships/image" Target="../media/image114.png"/><Relationship Id="rId3" Type="http://schemas.openxmlformats.org/officeDocument/2006/relationships/image" Target="../media/image100.jpeg"/><Relationship Id="rId21" Type="http://schemas.openxmlformats.org/officeDocument/2006/relationships/image" Target="../media/image116.png"/><Relationship Id="rId7" Type="http://schemas.openxmlformats.org/officeDocument/2006/relationships/image" Target="../media/image104.png"/><Relationship Id="rId12" Type="http://schemas.openxmlformats.org/officeDocument/2006/relationships/image" Target="../media/image109.png"/><Relationship Id="rId17" Type="http://schemas.openxmlformats.org/officeDocument/2006/relationships/image" Target="../media/image113.png"/><Relationship Id="rId25" Type="http://schemas.openxmlformats.org/officeDocument/2006/relationships/image" Target="../media/image120.png"/><Relationship Id="rId2" Type="http://schemas.openxmlformats.org/officeDocument/2006/relationships/image" Target="../media/image99.jpeg"/><Relationship Id="rId16" Type="http://schemas.openxmlformats.org/officeDocument/2006/relationships/image" Target="../media/image112.png"/><Relationship Id="rId20" Type="http://schemas.openxmlformats.org/officeDocument/2006/relationships/image" Target="../media/image64.png"/><Relationship Id="rId1" Type="http://schemas.openxmlformats.org/officeDocument/2006/relationships/slideLayout" Target="../slideLayouts/slideLayout18.xml"/><Relationship Id="rId6" Type="http://schemas.openxmlformats.org/officeDocument/2006/relationships/image" Target="../media/image103.png"/><Relationship Id="rId11" Type="http://schemas.openxmlformats.org/officeDocument/2006/relationships/image" Target="../media/image108.jpeg"/><Relationship Id="rId24" Type="http://schemas.openxmlformats.org/officeDocument/2006/relationships/image" Target="../media/image119.png"/><Relationship Id="rId5" Type="http://schemas.openxmlformats.org/officeDocument/2006/relationships/image" Target="../media/image102.png"/><Relationship Id="rId15" Type="http://schemas.openxmlformats.org/officeDocument/2006/relationships/image" Target="../media/image111.png"/><Relationship Id="rId23" Type="http://schemas.openxmlformats.org/officeDocument/2006/relationships/image" Target="../media/image118.png"/><Relationship Id="rId10" Type="http://schemas.openxmlformats.org/officeDocument/2006/relationships/image" Target="../media/image107.png"/><Relationship Id="rId19" Type="http://schemas.openxmlformats.org/officeDocument/2006/relationships/image" Target="../media/image115.jpeg"/><Relationship Id="rId4" Type="http://schemas.openxmlformats.org/officeDocument/2006/relationships/image" Target="../media/image101.png"/><Relationship Id="rId9" Type="http://schemas.openxmlformats.org/officeDocument/2006/relationships/image" Target="../media/image106.png"/><Relationship Id="rId14" Type="http://schemas.openxmlformats.org/officeDocument/2006/relationships/image" Target="../media/image38.jpg"/><Relationship Id="rId22" Type="http://schemas.openxmlformats.org/officeDocument/2006/relationships/image" Target="../media/image117.jpeg"/></Relationships>
</file>

<file path=ppt/slides/_rels/slide33.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33.xml"/></Relationships>
</file>

<file path=ppt/slides/_rels/slide34.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33.xml"/></Relationships>
</file>

<file path=ppt/slides/_rels/slide35.xml.rels><?xml version="1.0" encoding="UTF-8" standalone="yes"?>
<Relationships xmlns="http://schemas.openxmlformats.org/package/2006/relationships"><Relationship Id="rId8" Type="http://schemas.openxmlformats.org/officeDocument/2006/relationships/image" Target="../media/image105.png"/><Relationship Id="rId13" Type="http://schemas.openxmlformats.org/officeDocument/2006/relationships/image" Target="../media/image110.png"/><Relationship Id="rId18" Type="http://schemas.openxmlformats.org/officeDocument/2006/relationships/image" Target="../media/image114.png"/><Relationship Id="rId3" Type="http://schemas.openxmlformats.org/officeDocument/2006/relationships/image" Target="../media/image100.jpeg"/><Relationship Id="rId21" Type="http://schemas.openxmlformats.org/officeDocument/2006/relationships/image" Target="../media/image116.png"/><Relationship Id="rId7" Type="http://schemas.openxmlformats.org/officeDocument/2006/relationships/image" Target="../media/image104.png"/><Relationship Id="rId12" Type="http://schemas.openxmlformats.org/officeDocument/2006/relationships/image" Target="../media/image109.png"/><Relationship Id="rId17" Type="http://schemas.openxmlformats.org/officeDocument/2006/relationships/image" Target="../media/image113.png"/><Relationship Id="rId25" Type="http://schemas.openxmlformats.org/officeDocument/2006/relationships/image" Target="../media/image120.png"/><Relationship Id="rId2" Type="http://schemas.openxmlformats.org/officeDocument/2006/relationships/image" Target="../media/image99.jpeg"/><Relationship Id="rId16" Type="http://schemas.openxmlformats.org/officeDocument/2006/relationships/image" Target="../media/image112.png"/><Relationship Id="rId20" Type="http://schemas.openxmlformats.org/officeDocument/2006/relationships/image" Target="../media/image64.png"/><Relationship Id="rId1" Type="http://schemas.openxmlformats.org/officeDocument/2006/relationships/slideLayout" Target="../slideLayouts/slideLayout31.xml"/><Relationship Id="rId6" Type="http://schemas.openxmlformats.org/officeDocument/2006/relationships/image" Target="../media/image103.png"/><Relationship Id="rId11" Type="http://schemas.openxmlformats.org/officeDocument/2006/relationships/image" Target="../media/image108.jpeg"/><Relationship Id="rId24" Type="http://schemas.openxmlformats.org/officeDocument/2006/relationships/image" Target="../media/image119.png"/><Relationship Id="rId5" Type="http://schemas.openxmlformats.org/officeDocument/2006/relationships/image" Target="../media/image102.png"/><Relationship Id="rId15" Type="http://schemas.openxmlformats.org/officeDocument/2006/relationships/image" Target="../media/image111.png"/><Relationship Id="rId23" Type="http://schemas.openxmlformats.org/officeDocument/2006/relationships/image" Target="../media/image118.png"/><Relationship Id="rId10" Type="http://schemas.openxmlformats.org/officeDocument/2006/relationships/image" Target="../media/image107.png"/><Relationship Id="rId19" Type="http://schemas.openxmlformats.org/officeDocument/2006/relationships/image" Target="../media/image115.jpeg"/><Relationship Id="rId4" Type="http://schemas.openxmlformats.org/officeDocument/2006/relationships/image" Target="../media/image101.png"/><Relationship Id="rId9" Type="http://schemas.openxmlformats.org/officeDocument/2006/relationships/image" Target="../media/image106.png"/><Relationship Id="rId14" Type="http://schemas.openxmlformats.org/officeDocument/2006/relationships/image" Target="../media/image38.jpg"/><Relationship Id="rId22" Type="http://schemas.openxmlformats.org/officeDocument/2006/relationships/image" Target="../media/image117.jpeg"/></Relationships>
</file>

<file path=ppt/slides/_rels/slide36.xml.rels><?xml version="1.0" encoding="UTF-8" standalone="yes"?>
<Relationships xmlns="http://schemas.openxmlformats.org/package/2006/relationships"><Relationship Id="rId3" Type="http://schemas.openxmlformats.org/officeDocument/2006/relationships/image" Target="../media/image123.jpeg"/><Relationship Id="rId2" Type="http://schemas.openxmlformats.org/officeDocument/2006/relationships/image" Target="../media/image94.png"/><Relationship Id="rId1" Type="http://schemas.openxmlformats.org/officeDocument/2006/relationships/slideLayout" Target="../slideLayouts/slideLayout31.xml"/><Relationship Id="rId5" Type="http://schemas.openxmlformats.org/officeDocument/2006/relationships/image" Target="../media/image125.png"/><Relationship Id="rId4" Type="http://schemas.openxmlformats.org/officeDocument/2006/relationships/image" Target="../media/image124.png"/></Relationships>
</file>

<file path=ppt/slides/_rels/slide37.xml.rels><?xml version="1.0" encoding="UTF-8" standalone="yes"?>
<Relationships xmlns="http://schemas.openxmlformats.org/package/2006/relationships"><Relationship Id="rId2" Type="http://schemas.openxmlformats.org/officeDocument/2006/relationships/hyperlink" Target="mailto:Michael.pepe@Verizon.com" TargetMode="External"/><Relationship Id="rId1" Type="http://schemas.openxmlformats.org/officeDocument/2006/relationships/slideLayout" Target="../slideLayouts/slideLayout29.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9.xml"/></Relationships>
</file>

<file path=ppt/slides/_rels/slide5.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30.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30.xml"/><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xml"/><Relationship Id="rId1" Type="http://schemas.openxmlformats.org/officeDocument/2006/relationships/slideLayout" Target="../slideLayouts/slideLayout31.xml"/><Relationship Id="rId4" Type="http://schemas.openxmlformats.org/officeDocument/2006/relationships/image" Target="../media/image18.jpeg"/></Relationships>
</file>

<file path=ppt/slides/_rels/slide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24.jpeg"/><Relationship Id="rId3" Type="http://schemas.openxmlformats.org/officeDocument/2006/relationships/image" Target="../media/image8.png"/><Relationship Id="rId7" Type="http://schemas.openxmlformats.org/officeDocument/2006/relationships/image" Target="../media/image12.png"/><Relationship Id="rId12" Type="http://schemas.openxmlformats.org/officeDocument/2006/relationships/image" Target="../media/image23.jpeg"/><Relationship Id="rId17" Type="http://schemas.openxmlformats.org/officeDocument/2006/relationships/image" Target="../media/image28.png"/><Relationship Id="rId2" Type="http://schemas.openxmlformats.org/officeDocument/2006/relationships/image" Target="../media/image7.png"/><Relationship Id="rId16" Type="http://schemas.openxmlformats.org/officeDocument/2006/relationships/image" Target="../media/image27.jpeg"/><Relationship Id="rId1" Type="http://schemas.openxmlformats.org/officeDocument/2006/relationships/slideLayout" Target="../slideLayouts/slideLayout31.xml"/><Relationship Id="rId6" Type="http://schemas.openxmlformats.org/officeDocument/2006/relationships/image" Target="../media/image11.png"/><Relationship Id="rId11" Type="http://schemas.openxmlformats.org/officeDocument/2006/relationships/image" Target="../media/image22.png"/><Relationship Id="rId5" Type="http://schemas.openxmlformats.org/officeDocument/2006/relationships/image" Target="../media/image10.png"/><Relationship Id="rId15" Type="http://schemas.openxmlformats.org/officeDocument/2006/relationships/image" Target="../media/image26.png"/><Relationship Id="rId10" Type="http://schemas.openxmlformats.org/officeDocument/2006/relationships/image" Target="../media/image21.png"/><Relationship Id="rId4" Type="http://schemas.openxmlformats.org/officeDocument/2006/relationships/image" Target="../media/image9.png"/><Relationship Id="rId9" Type="http://schemas.openxmlformats.org/officeDocument/2006/relationships/image" Target="../media/image20.png"/><Relationship Id="rId14" Type="http://schemas.openxmlformats.org/officeDocument/2006/relationships/image" Target="../media/image25.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DevOps 101</a:t>
            </a:r>
            <a:br>
              <a:rPr lang="en-US" dirty="0" smtClean="0"/>
            </a:br>
            <a:r>
              <a:rPr lang="en-US" dirty="0"/>
              <a:t/>
            </a:r>
            <a:br>
              <a:rPr lang="en-US" dirty="0"/>
            </a:br>
            <a:r>
              <a:rPr lang="en-US" dirty="0" smtClean="0"/>
              <a:t>part 1 of 3 </a:t>
            </a:r>
            <a:endParaRPr lang="en-US" dirty="0"/>
          </a:p>
        </p:txBody>
      </p:sp>
      <p:sp>
        <p:nvSpPr>
          <p:cNvPr id="3" name="Slide Number Placeholder 2"/>
          <p:cNvSpPr>
            <a:spLocks noGrp="1"/>
          </p:cNvSpPr>
          <p:nvPr>
            <p:ph type="sldNum" sz="quarter" idx="12"/>
          </p:nvPr>
        </p:nvSpPr>
        <p:spPr/>
        <p:txBody>
          <a:bodyPr/>
          <a:lstStyle/>
          <a:p>
            <a:fld id="{E12D0507-9F86-7A45-BE8E-43760B9F92AA}" type="slidenum">
              <a:rPr lang="en-US" smtClean="0"/>
              <a:pPr/>
              <a:t>1</a:t>
            </a:fld>
            <a:endParaRPr lang="en-US"/>
          </a:p>
        </p:txBody>
      </p:sp>
      <p:sp>
        <p:nvSpPr>
          <p:cNvPr id="5" name="Text Placeholder 4"/>
          <p:cNvSpPr>
            <a:spLocks noGrp="1"/>
          </p:cNvSpPr>
          <p:nvPr>
            <p:ph type="body" sz="quarter" idx="13"/>
          </p:nvPr>
        </p:nvSpPr>
        <p:spPr/>
        <p:txBody>
          <a:bodyPr/>
          <a:lstStyle/>
          <a:p>
            <a:pPr marL="285750" indent="-285750">
              <a:buFont typeface="Arial" panose="020B0604020202020204" pitchFamily="34" charset="0"/>
              <a:buChar char="•"/>
            </a:pPr>
            <a:r>
              <a:rPr lang="en-US" dirty="0"/>
              <a:t>Application Economy </a:t>
            </a:r>
          </a:p>
          <a:p>
            <a:pPr marL="285750" indent="-285750">
              <a:buFont typeface="Arial" panose="020B0604020202020204" pitchFamily="34" charset="0"/>
              <a:buChar char="•"/>
            </a:pPr>
            <a:r>
              <a:rPr lang="en-US" dirty="0"/>
              <a:t>Software Development Life Cycle  (SDLC)</a:t>
            </a:r>
          </a:p>
          <a:p>
            <a:pPr marL="285750" indent="-285750">
              <a:buFont typeface="Arial" panose="020B0604020202020204" pitchFamily="34" charset="0"/>
              <a:buChar char="•"/>
            </a:pPr>
            <a:r>
              <a:rPr lang="en-US" dirty="0"/>
              <a:t>DevOps History</a:t>
            </a:r>
          </a:p>
          <a:p>
            <a:pPr marL="285750" indent="-285750">
              <a:buFont typeface="Arial" panose="020B0604020202020204" pitchFamily="34" charset="0"/>
              <a:buChar char="•"/>
            </a:pPr>
            <a:r>
              <a:rPr lang="en-US" dirty="0"/>
              <a:t>What is DevOps Defined</a:t>
            </a:r>
          </a:p>
          <a:p>
            <a:pPr marL="285750" indent="-285750">
              <a:buFont typeface="Arial" panose="020B0604020202020204" pitchFamily="34" charset="0"/>
              <a:buChar char="•"/>
            </a:pPr>
            <a:r>
              <a:rPr lang="en-US" dirty="0"/>
              <a:t>A Call to Arms </a:t>
            </a:r>
          </a:p>
          <a:p>
            <a:pPr lvl="1"/>
            <a:endParaRPr lang="en-US" dirty="0"/>
          </a:p>
        </p:txBody>
      </p:sp>
    </p:spTree>
    <p:extLst>
      <p:ext uri="{BB962C8B-B14F-4D97-AF65-F5344CB8AC3E}">
        <p14:creationId xmlns:p14="http://schemas.microsoft.com/office/powerpoint/2010/main" val="283530380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416606" y="2270999"/>
            <a:ext cx="6257925" cy="1278731"/>
          </a:xfrm>
          <a:prstGeom prst="rect">
            <a:avLst/>
          </a:prstGeom>
        </p:spPr>
      </p:pic>
      <p:pic>
        <p:nvPicPr>
          <p:cNvPr id="2" name="Picture 1"/>
          <p:cNvPicPr>
            <a:picLocks noChangeAspect="1"/>
          </p:cNvPicPr>
          <p:nvPr/>
        </p:nvPicPr>
        <p:blipFill>
          <a:blip r:embed="rId3"/>
          <a:stretch>
            <a:fillRect/>
          </a:stretch>
        </p:blipFill>
        <p:spPr>
          <a:xfrm>
            <a:off x="640794" y="502919"/>
            <a:ext cx="1176575" cy="2390209"/>
          </a:xfrm>
          <a:prstGeom prst="rect">
            <a:avLst/>
          </a:prstGeom>
        </p:spPr>
      </p:pic>
      <p:pic>
        <p:nvPicPr>
          <p:cNvPr id="3" name="Picture 2"/>
          <p:cNvPicPr>
            <a:picLocks noChangeAspect="1"/>
          </p:cNvPicPr>
          <p:nvPr/>
        </p:nvPicPr>
        <p:blipFill>
          <a:blip r:embed="rId4"/>
          <a:stretch>
            <a:fillRect/>
          </a:stretch>
        </p:blipFill>
        <p:spPr>
          <a:xfrm>
            <a:off x="3069670" y="977980"/>
            <a:ext cx="3364706" cy="892969"/>
          </a:xfrm>
          <a:prstGeom prst="rect">
            <a:avLst/>
          </a:prstGeom>
        </p:spPr>
      </p:pic>
      <p:pic>
        <p:nvPicPr>
          <p:cNvPr id="6" name="Picture 5"/>
          <p:cNvPicPr>
            <a:picLocks noChangeAspect="1"/>
          </p:cNvPicPr>
          <p:nvPr/>
        </p:nvPicPr>
        <p:blipFill>
          <a:blip r:embed="rId5"/>
          <a:stretch>
            <a:fillRect/>
          </a:stretch>
        </p:blipFill>
        <p:spPr>
          <a:xfrm>
            <a:off x="3328989" y="3714036"/>
            <a:ext cx="2486025" cy="2636044"/>
          </a:xfrm>
          <a:prstGeom prst="rect">
            <a:avLst/>
          </a:prstGeom>
        </p:spPr>
      </p:pic>
      <p:pic>
        <p:nvPicPr>
          <p:cNvPr id="7" name="Picture 6"/>
          <p:cNvPicPr>
            <a:picLocks noChangeAspect="1"/>
          </p:cNvPicPr>
          <p:nvPr/>
        </p:nvPicPr>
        <p:blipFill>
          <a:blip r:embed="rId6"/>
          <a:stretch>
            <a:fillRect/>
          </a:stretch>
        </p:blipFill>
        <p:spPr>
          <a:xfrm>
            <a:off x="743665" y="2792492"/>
            <a:ext cx="7022306" cy="921544"/>
          </a:xfrm>
          <a:prstGeom prst="rect">
            <a:avLst/>
          </a:prstGeom>
        </p:spPr>
      </p:pic>
    </p:spTree>
    <p:extLst>
      <p:ext uri="{BB962C8B-B14F-4D97-AF65-F5344CB8AC3E}">
        <p14:creationId xmlns:p14="http://schemas.microsoft.com/office/powerpoint/2010/main" val="1427020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6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E12D0507-9F86-7A45-BE8E-43760B9F92AA}" type="slidenum">
              <a:rPr lang="en-US" smtClean="0"/>
              <a:pPr/>
              <a:t>11</a:t>
            </a:fld>
            <a:endParaRPr lang="en-US"/>
          </a:p>
        </p:txBody>
      </p:sp>
      <p:sp>
        <p:nvSpPr>
          <p:cNvPr id="7" name="Rounded Rectangle 6"/>
          <p:cNvSpPr>
            <a:spLocks noChangeAspect="1"/>
          </p:cNvSpPr>
          <p:nvPr/>
        </p:nvSpPr>
        <p:spPr>
          <a:xfrm>
            <a:off x="683214" y="3544217"/>
            <a:ext cx="1104000" cy="828000"/>
          </a:xfrm>
          <a:prstGeom prst="roundRect">
            <a:avLst>
              <a:gd name="adj" fmla="val 0"/>
            </a:avLst>
          </a:prstGeom>
          <a:solidFill>
            <a:srgbClr val="19272C"/>
          </a:solidFill>
          <a:ln w="635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vert="horz" lIns="36000" tIns="0" rIns="36000" bIns="0" rtlCol="0" anchor="ctr"/>
          <a:lstStyle/>
          <a:p>
            <a:pPr algn="ctr">
              <a:lnSpc>
                <a:spcPct val="90000"/>
              </a:lnSpc>
              <a:spcAft>
                <a:spcPts val="400"/>
              </a:spcAft>
              <a:buClr>
                <a:srgbClr val="FFFFFF"/>
              </a:buClr>
            </a:pPr>
            <a:r>
              <a:rPr lang="en-US" sz="1100" dirty="0">
                <a:solidFill>
                  <a:schemeClr val="bg1"/>
                </a:solidFill>
                <a:latin typeface="Calibri"/>
                <a:cs typeface="Calibri"/>
              </a:rPr>
              <a:t>CHANGE MANAGEMENT</a:t>
            </a:r>
          </a:p>
        </p:txBody>
      </p:sp>
      <p:sp>
        <p:nvSpPr>
          <p:cNvPr id="8" name="Rounded Rectangle 7"/>
          <p:cNvSpPr>
            <a:spLocks noChangeAspect="1"/>
          </p:cNvSpPr>
          <p:nvPr/>
        </p:nvSpPr>
        <p:spPr>
          <a:xfrm>
            <a:off x="1645016" y="2626837"/>
            <a:ext cx="1104000" cy="828000"/>
          </a:xfrm>
          <a:prstGeom prst="roundRect">
            <a:avLst>
              <a:gd name="adj" fmla="val 0"/>
            </a:avLst>
          </a:prstGeom>
          <a:solidFill>
            <a:srgbClr val="19272C"/>
          </a:solidFill>
          <a:ln w="635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vert="horz" lIns="36000" tIns="0" rIns="36000" bIns="0" rtlCol="0" anchor="ctr"/>
          <a:lstStyle/>
          <a:p>
            <a:pPr algn="ctr">
              <a:lnSpc>
                <a:spcPct val="90000"/>
              </a:lnSpc>
              <a:spcAft>
                <a:spcPts val="400"/>
              </a:spcAft>
              <a:buClr>
                <a:srgbClr val="FFFFFF"/>
              </a:buClr>
            </a:pPr>
            <a:r>
              <a:rPr lang="en-US" sz="1100" dirty="0">
                <a:solidFill>
                  <a:schemeClr val="bg1"/>
                </a:solidFill>
                <a:latin typeface="Calibri"/>
                <a:cs typeface="Calibri"/>
              </a:rPr>
              <a:t>TEST</a:t>
            </a:r>
            <a:r>
              <a:rPr lang="he-IL" sz="1100" dirty="0">
                <a:solidFill>
                  <a:schemeClr val="bg1"/>
                </a:solidFill>
                <a:latin typeface="Calibri"/>
                <a:cs typeface="Calibri"/>
              </a:rPr>
              <a:t/>
            </a:r>
            <a:br>
              <a:rPr lang="he-IL" sz="1100" dirty="0">
                <a:solidFill>
                  <a:schemeClr val="bg1"/>
                </a:solidFill>
                <a:latin typeface="Calibri"/>
                <a:cs typeface="Calibri"/>
              </a:rPr>
            </a:br>
            <a:r>
              <a:rPr lang="en-US" sz="1100" dirty="0">
                <a:solidFill>
                  <a:schemeClr val="bg1"/>
                </a:solidFill>
                <a:latin typeface="Calibri"/>
                <a:cs typeface="Calibri"/>
              </a:rPr>
              <a:t>AUTOMATION</a:t>
            </a:r>
          </a:p>
        </p:txBody>
      </p:sp>
      <p:sp>
        <p:nvSpPr>
          <p:cNvPr id="9" name="Rounded Rectangle 8"/>
          <p:cNvSpPr>
            <a:spLocks noChangeAspect="1"/>
          </p:cNvSpPr>
          <p:nvPr/>
        </p:nvSpPr>
        <p:spPr>
          <a:xfrm>
            <a:off x="2629806" y="1728761"/>
            <a:ext cx="1104000" cy="828000"/>
          </a:xfrm>
          <a:prstGeom prst="roundRect">
            <a:avLst>
              <a:gd name="adj" fmla="val 0"/>
            </a:avLst>
          </a:prstGeom>
          <a:solidFill>
            <a:srgbClr val="19272C"/>
          </a:solidFill>
          <a:ln w="635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vert="horz" lIns="36000" tIns="0" rIns="36000" bIns="0" rtlCol="0" anchor="ctr"/>
          <a:lstStyle/>
          <a:p>
            <a:pPr algn="ctr">
              <a:lnSpc>
                <a:spcPct val="90000"/>
              </a:lnSpc>
              <a:spcAft>
                <a:spcPts val="400"/>
              </a:spcAft>
              <a:buClr>
                <a:srgbClr val="FFFFFF"/>
              </a:buClr>
            </a:pPr>
            <a:r>
              <a:rPr lang="en-US" sz="1100" dirty="0">
                <a:solidFill>
                  <a:schemeClr val="bg1"/>
                </a:solidFill>
                <a:latin typeface="Calibri"/>
                <a:cs typeface="Calibri"/>
              </a:rPr>
              <a:t>ARTIFACT REPOSITORY</a:t>
            </a:r>
          </a:p>
        </p:txBody>
      </p:sp>
      <p:sp>
        <p:nvSpPr>
          <p:cNvPr id="10" name="Rounded Rectangle 9"/>
          <p:cNvSpPr>
            <a:spLocks noChangeAspect="1"/>
          </p:cNvSpPr>
          <p:nvPr/>
        </p:nvSpPr>
        <p:spPr>
          <a:xfrm>
            <a:off x="4814127" y="1737280"/>
            <a:ext cx="1104000" cy="828000"/>
          </a:xfrm>
          <a:prstGeom prst="roundRect">
            <a:avLst>
              <a:gd name="adj" fmla="val 0"/>
            </a:avLst>
          </a:prstGeom>
          <a:solidFill>
            <a:srgbClr val="19272C"/>
          </a:solidFill>
          <a:ln w="635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vert="horz" lIns="36000" tIns="0" rIns="36000" bIns="0" rtlCol="0" anchor="ctr"/>
          <a:lstStyle/>
          <a:p>
            <a:pPr algn="ctr">
              <a:lnSpc>
                <a:spcPct val="90000"/>
              </a:lnSpc>
              <a:spcAft>
                <a:spcPts val="400"/>
              </a:spcAft>
              <a:buClr>
                <a:srgbClr val="FFFFFF"/>
              </a:buClr>
            </a:pPr>
            <a:r>
              <a:rPr lang="en-US" sz="1100" dirty="0">
                <a:solidFill>
                  <a:schemeClr val="bg1"/>
                </a:solidFill>
                <a:latin typeface="Calibri"/>
                <a:cs typeface="Calibri"/>
              </a:rPr>
              <a:t>CONTINUOUS INTEGRATION</a:t>
            </a:r>
          </a:p>
          <a:p>
            <a:pPr algn="ctr">
              <a:lnSpc>
                <a:spcPct val="90000"/>
              </a:lnSpc>
              <a:spcAft>
                <a:spcPts val="400"/>
              </a:spcAft>
              <a:buClr>
                <a:srgbClr val="FFFFFF"/>
              </a:buClr>
            </a:pPr>
            <a:r>
              <a:rPr lang="en-US" sz="1100" dirty="0">
                <a:solidFill>
                  <a:schemeClr val="bg1"/>
                </a:solidFill>
                <a:latin typeface="Calibri"/>
                <a:cs typeface="Calibri"/>
              </a:rPr>
              <a:t>BUILD AUTOMATION </a:t>
            </a:r>
          </a:p>
        </p:txBody>
      </p:sp>
      <p:sp>
        <p:nvSpPr>
          <p:cNvPr id="11" name="Rounded Rectangle 10"/>
          <p:cNvSpPr>
            <a:spLocks noChangeAspect="1"/>
          </p:cNvSpPr>
          <p:nvPr/>
        </p:nvSpPr>
        <p:spPr>
          <a:xfrm>
            <a:off x="5855607" y="2612725"/>
            <a:ext cx="1104000" cy="828000"/>
          </a:xfrm>
          <a:prstGeom prst="roundRect">
            <a:avLst>
              <a:gd name="adj" fmla="val 0"/>
            </a:avLst>
          </a:prstGeom>
          <a:solidFill>
            <a:srgbClr val="19272C"/>
          </a:solidFill>
          <a:ln w="635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vert="horz" lIns="36000" tIns="0" rIns="36000" bIns="0" rtlCol="0" anchor="ctr"/>
          <a:lstStyle/>
          <a:p>
            <a:pPr algn="ctr">
              <a:lnSpc>
                <a:spcPct val="90000"/>
              </a:lnSpc>
              <a:spcAft>
                <a:spcPts val="400"/>
              </a:spcAft>
              <a:buClr>
                <a:srgbClr val="FFFFFF"/>
              </a:buClr>
            </a:pPr>
            <a:r>
              <a:rPr lang="en-US" sz="1100" dirty="0">
                <a:solidFill>
                  <a:schemeClr val="bg1"/>
                </a:solidFill>
                <a:latin typeface="Calibri"/>
                <a:cs typeface="Calibri"/>
              </a:rPr>
              <a:t>CONFIGURATION MANAGEMENT</a:t>
            </a:r>
          </a:p>
        </p:txBody>
      </p:sp>
      <p:sp>
        <p:nvSpPr>
          <p:cNvPr id="12" name="Rounded Rectangle 11"/>
          <p:cNvSpPr>
            <a:spLocks noChangeAspect="1"/>
          </p:cNvSpPr>
          <p:nvPr/>
        </p:nvSpPr>
        <p:spPr>
          <a:xfrm>
            <a:off x="6767347" y="3528195"/>
            <a:ext cx="1104000" cy="828000"/>
          </a:xfrm>
          <a:prstGeom prst="roundRect">
            <a:avLst>
              <a:gd name="adj" fmla="val 0"/>
            </a:avLst>
          </a:prstGeom>
          <a:solidFill>
            <a:srgbClr val="19272C"/>
          </a:solidFill>
          <a:ln w="635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vert="horz" lIns="36000" tIns="0" rIns="36000" bIns="0" rtlCol="0" anchor="ctr"/>
          <a:lstStyle/>
          <a:p>
            <a:pPr algn="ctr">
              <a:lnSpc>
                <a:spcPct val="90000"/>
              </a:lnSpc>
              <a:spcAft>
                <a:spcPts val="400"/>
              </a:spcAft>
              <a:buClr>
                <a:srgbClr val="FFFFFF"/>
              </a:buClr>
            </a:pPr>
            <a:r>
              <a:rPr lang="en-US" sz="1100" dirty="0">
                <a:solidFill>
                  <a:schemeClr val="bg1"/>
                </a:solidFill>
                <a:latin typeface="Calibri"/>
                <a:cs typeface="Calibri"/>
              </a:rPr>
              <a:t>INFRA PROVISIONING</a:t>
            </a:r>
          </a:p>
        </p:txBody>
      </p:sp>
      <p:grpSp>
        <p:nvGrpSpPr>
          <p:cNvPr id="13" name="Group 12"/>
          <p:cNvGrpSpPr/>
          <p:nvPr/>
        </p:nvGrpSpPr>
        <p:grpSpPr>
          <a:xfrm>
            <a:off x="690922" y="3547435"/>
            <a:ext cx="1104001" cy="836777"/>
            <a:chOff x="4886409" y="4859163"/>
            <a:chExt cx="1684387" cy="1450944"/>
          </a:xfrm>
        </p:grpSpPr>
        <p:sp>
          <p:nvSpPr>
            <p:cNvPr id="14" name="Rounded Rectangle 13"/>
            <p:cNvSpPr/>
            <p:nvPr/>
          </p:nvSpPr>
          <p:spPr>
            <a:xfrm>
              <a:off x="4886409" y="4859163"/>
              <a:ext cx="1684387" cy="1450944"/>
            </a:xfrm>
            <a:prstGeom prst="roundRect">
              <a:avLst>
                <a:gd name="adj" fmla="val 0"/>
              </a:avLst>
            </a:prstGeom>
            <a:solidFill>
              <a:schemeClr val="bg1"/>
            </a:solidFill>
            <a:ln w="9525">
              <a:noFill/>
            </a:ln>
            <a:effectLst/>
          </p:spPr>
          <p:style>
            <a:lnRef idx="1">
              <a:schemeClr val="accent1"/>
            </a:lnRef>
            <a:fillRef idx="3">
              <a:schemeClr val="accent1"/>
            </a:fillRef>
            <a:effectRef idx="2">
              <a:schemeClr val="accent1"/>
            </a:effectRef>
            <a:fontRef idx="minor">
              <a:schemeClr val="lt1"/>
            </a:fontRef>
          </p:style>
          <p:txBody>
            <a:bodyPr vert="horz" lIns="182880" tIns="182880" rIns="182880" bIns="182880" rtlCol="0" anchor="ctr"/>
            <a:lstStyle/>
            <a:p>
              <a:pPr algn="ctr">
                <a:lnSpc>
                  <a:spcPts val="1720"/>
                </a:lnSpc>
                <a:buClr>
                  <a:srgbClr val="FFFFFF"/>
                </a:buClr>
              </a:pPr>
              <a:endParaRPr lang="en-US" sz="1600" dirty="0">
                <a:solidFill>
                  <a:srgbClr val="FFFFFF"/>
                </a:solidFill>
                <a:cs typeface="Arial Unicode MS" pitchFamily="34" charset="-128"/>
              </a:endParaRPr>
            </a:p>
          </p:txBody>
        </p:sp>
        <p:pic>
          <p:nvPicPr>
            <p:cNvPr id="15" name="Picture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89505" y="5137699"/>
              <a:ext cx="496714" cy="496714"/>
            </a:xfrm>
            <a:prstGeom prst="rect">
              <a:avLst/>
            </a:prstGeom>
            <a:ln w="9525">
              <a:noFill/>
            </a:ln>
          </p:spPr>
        </p:pic>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31582" y="4958063"/>
              <a:ext cx="799111" cy="802678"/>
            </a:xfrm>
            <a:prstGeom prst="rect">
              <a:avLst/>
            </a:prstGeom>
            <a:ln w="9525">
              <a:noFill/>
            </a:ln>
          </p:spPr>
        </p:pic>
        <p:pic>
          <p:nvPicPr>
            <p:cNvPr id="17" name="Picture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69809" y="5685300"/>
              <a:ext cx="905090" cy="602296"/>
            </a:xfrm>
            <a:prstGeom prst="rect">
              <a:avLst/>
            </a:prstGeom>
            <a:ln w="9525">
              <a:noFill/>
            </a:ln>
          </p:spPr>
        </p:pic>
      </p:grpSp>
      <p:grpSp>
        <p:nvGrpSpPr>
          <p:cNvPr id="18" name="Group 17"/>
          <p:cNvGrpSpPr/>
          <p:nvPr/>
        </p:nvGrpSpPr>
        <p:grpSpPr>
          <a:xfrm>
            <a:off x="2622837" y="1718087"/>
            <a:ext cx="1104000" cy="828000"/>
            <a:chOff x="205626" y="2896872"/>
            <a:chExt cx="1676847" cy="1307277"/>
          </a:xfrm>
        </p:grpSpPr>
        <p:sp>
          <p:nvSpPr>
            <p:cNvPr id="19" name="Rounded Rectangle 18"/>
            <p:cNvSpPr/>
            <p:nvPr/>
          </p:nvSpPr>
          <p:spPr>
            <a:xfrm>
              <a:off x="205626" y="2896872"/>
              <a:ext cx="1676847" cy="1307277"/>
            </a:xfrm>
            <a:prstGeom prst="roundRect">
              <a:avLst>
                <a:gd name="adj" fmla="val 0"/>
              </a:avLst>
            </a:prstGeom>
            <a:solidFill>
              <a:schemeClr val="bg1"/>
            </a:solidFill>
            <a:ln w="9525">
              <a:noFill/>
            </a:ln>
            <a:effectLst/>
          </p:spPr>
          <p:style>
            <a:lnRef idx="1">
              <a:schemeClr val="accent1"/>
            </a:lnRef>
            <a:fillRef idx="3">
              <a:schemeClr val="accent1"/>
            </a:fillRef>
            <a:effectRef idx="2">
              <a:schemeClr val="accent1"/>
            </a:effectRef>
            <a:fontRef idx="minor">
              <a:schemeClr val="lt1"/>
            </a:fontRef>
          </p:style>
          <p:txBody>
            <a:bodyPr vert="horz" lIns="182880" tIns="182880" rIns="182880" bIns="182880" rtlCol="0" anchor="ctr"/>
            <a:lstStyle/>
            <a:p>
              <a:pPr algn="ctr">
                <a:lnSpc>
                  <a:spcPts val="1720"/>
                </a:lnSpc>
                <a:buClr>
                  <a:srgbClr val="FFFFFF"/>
                </a:buClr>
              </a:pPr>
              <a:endParaRPr lang="en-US" sz="1600" dirty="0">
                <a:solidFill>
                  <a:srgbClr val="FFFFFF"/>
                </a:solidFill>
                <a:cs typeface="Arial Unicode MS" pitchFamily="34" charset="-128"/>
              </a:endParaRPr>
            </a:p>
          </p:txBody>
        </p:sp>
        <p:pic>
          <p:nvPicPr>
            <p:cNvPr id="20" name="Picture 1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5074" y="3273865"/>
              <a:ext cx="987623" cy="340730"/>
            </a:xfrm>
            <a:prstGeom prst="rect">
              <a:avLst/>
            </a:prstGeom>
            <a:solidFill>
              <a:schemeClr val="bg1"/>
            </a:solidFill>
            <a:ln w="9525">
              <a:noFill/>
            </a:ln>
          </p:spPr>
        </p:pic>
        <p:pic>
          <p:nvPicPr>
            <p:cNvPr id="21" name="Picture 2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2338" y="3045455"/>
              <a:ext cx="845471" cy="207140"/>
            </a:xfrm>
            <a:prstGeom prst="rect">
              <a:avLst/>
            </a:prstGeom>
            <a:solidFill>
              <a:schemeClr val="bg1"/>
            </a:solidFill>
            <a:ln w="9525">
              <a:noFill/>
            </a:ln>
          </p:spPr>
        </p:pic>
        <p:pic>
          <p:nvPicPr>
            <p:cNvPr id="22" name="Picture 2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19447" y="3655968"/>
              <a:ext cx="1408110" cy="453724"/>
            </a:xfrm>
            <a:prstGeom prst="rect">
              <a:avLst/>
            </a:prstGeom>
            <a:solidFill>
              <a:schemeClr val="bg1"/>
            </a:solidFill>
            <a:ln w="9525">
              <a:noFill/>
            </a:ln>
          </p:spPr>
        </p:pic>
      </p:grpSp>
      <p:grpSp>
        <p:nvGrpSpPr>
          <p:cNvPr id="23" name="Group 22"/>
          <p:cNvGrpSpPr/>
          <p:nvPr/>
        </p:nvGrpSpPr>
        <p:grpSpPr>
          <a:xfrm>
            <a:off x="4803200" y="1744525"/>
            <a:ext cx="1104000" cy="828000"/>
            <a:chOff x="4868447" y="1128890"/>
            <a:chExt cx="1676847" cy="1307274"/>
          </a:xfrm>
        </p:grpSpPr>
        <p:sp>
          <p:nvSpPr>
            <p:cNvPr id="24" name="Rounded Rectangle 23"/>
            <p:cNvSpPr/>
            <p:nvPr/>
          </p:nvSpPr>
          <p:spPr>
            <a:xfrm>
              <a:off x="4868447" y="1128890"/>
              <a:ext cx="1676847" cy="1307274"/>
            </a:xfrm>
            <a:prstGeom prst="roundRect">
              <a:avLst>
                <a:gd name="adj" fmla="val 0"/>
              </a:avLst>
            </a:prstGeom>
            <a:solidFill>
              <a:schemeClr val="bg1"/>
            </a:solidFill>
            <a:ln w="9525">
              <a:noFill/>
            </a:ln>
            <a:effectLst/>
          </p:spPr>
          <p:style>
            <a:lnRef idx="1">
              <a:schemeClr val="accent1"/>
            </a:lnRef>
            <a:fillRef idx="3">
              <a:schemeClr val="accent1"/>
            </a:fillRef>
            <a:effectRef idx="2">
              <a:schemeClr val="accent1"/>
            </a:effectRef>
            <a:fontRef idx="minor">
              <a:schemeClr val="lt1"/>
            </a:fontRef>
          </p:style>
          <p:txBody>
            <a:bodyPr vert="horz" lIns="182880" tIns="182880" rIns="182880" bIns="182880" rtlCol="0" anchor="ctr"/>
            <a:lstStyle/>
            <a:p>
              <a:pPr algn="ctr">
                <a:lnSpc>
                  <a:spcPts val="1720"/>
                </a:lnSpc>
                <a:buClr>
                  <a:srgbClr val="FFFFFF"/>
                </a:buClr>
              </a:pPr>
              <a:endParaRPr lang="en-US" sz="1600" dirty="0">
                <a:solidFill>
                  <a:srgbClr val="FFFFFF"/>
                </a:solidFill>
                <a:cs typeface="Arial Unicode MS" pitchFamily="34" charset="-128"/>
              </a:endParaRPr>
            </a:p>
          </p:txBody>
        </p:sp>
        <p:pic>
          <p:nvPicPr>
            <p:cNvPr id="25" name="Picture 24" descr="http://siliconangle.com/files/2013/05/git-logo.jpg"/>
            <p:cNvPicPr>
              <a:picLocks noChangeAspect="1" noChangeArrowheads="1"/>
            </p:cNvPicPr>
            <p:nvPr/>
          </p:nvPicPr>
          <p:blipFill>
            <a:blip r:embed="rId8" cstate="screen"/>
            <a:srcRect/>
            <a:stretch>
              <a:fillRect/>
            </a:stretch>
          </p:blipFill>
          <p:spPr bwMode="auto">
            <a:xfrm>
              <a:off x="5104690" y="1212145"/>
              <a:ext cx="342900" cy="342900"/>
            </a:xfrm>
            <a:prstGeom prst="rect">
              <a:avLst/>
            </a:prstGeom>
            <a:noFill/>
            <a:ln w="9525">
              <a:noFill/>
            </a:ln>
          </p:spPr>
        </p:pic>
        <p:pic>
          <p:nvPicPr>
            <p:cNvPr id="26" name="Picture 18" descr="http://www.whitesourcesoftware.com/sites/default/files/maven_logo.gif"/>
            <p:cNvPicPr>
              <a:picLocks noChangeAspect="1" noChangeArrowheads="1"/>
            </p:cNvPicPr>
            <p:nvPr/>
          </p:nvPicPr>
          <p:blipFill>
            <a:blip r:embed="rId9" cstate="screen"/>
            <a:srcRect/>
            <a:stretch>
              <a:fillRect/>
            </a:stretch>
          </p:blipFill>
          <p:spPr bwMode="auto">
            <a:xfrm>
              <a:off x="5729116" y="1645413"/>
              <a:ext cx="609601" cy="406401"/>
            </a:xfrm>
            <a:prstGeom prst="rect">
              <a:avLst/>
            </a:prstGeom>
            <a:noFill/>
            <a:ln w="9525">
              <a:noFill/>
            </a:ln>
          </p:spPr>
        </p:pic>
        <p:grpSp>
          <p:nvGrpSpPr>
            <p:cNvPr id="27" name="Group 60"/>
            <p:cNvGrpSpPr/>
            <p:nvPr/>
          </p:nvGrpSpPr>
          <p:grpSpPr>
            <a:xfrm>
              <a:off x="5630632" y="1178280"/>
              <a:ext cx="609600" cy="381000"/>
              <a:chOff x="3581400" y="4171950"/>
              <a:chExt cx="909325" cy="533400"/>
            </a:xfrm>
          </p:grpSpPr>
          <p:pic>
            <p:nvPicPr>
              <p:cNvPr id="30" name="Picture 20" descr="File:Jenkins logo with title.svg"/>
              <p:cNvPicPr>
                <a:picLocks noChangeAspect="1" noChangeArrowheads="1"/>
              </p:cNvPicPr>
              <p:nvPr/>
            </p:nvPicPr>
            <p:blipFill>
              <a:blip r:embed="rId10" cstate="screen"/>
              <a:srcRect/>
              <a:stretch>
                <a:fillRect/>
              </a:stretch>
            </p:blipFill>
            <p:spPr bwMode="auto">
              <a:xfrm>
                <a:off x="3581400" y="4476750"/>
                <a:ext cx="909325" cy="228600"/>
              </a:xfrm>
              <a:prstGeom prst="rect">
                <a:avLst/>
              </a:prstGeom>
              <a:noFill/>
              <a:ln w="9525">
                <a:noFill/>
              </a:ln>
            </p:spPr>
          </p:pic>
          <p:pic>
            <p:nvPicPr>
              <p:cNvPr id="31" name="Picture 20" descr="File:Jenkins logo with title.svg"/>
              <p:cNvPicPr>
                <a:picLocks noChangeAspect="1" noChangeArrowheads="1"/>
              </p:cNvPicPr>
              <p:nvPr/>
            </p:nvPicPr>
            <p:blipFill>
              <a:blip r:embed="rId11" cstate="screen"/>
              <a:srcRect/>
              <a:stretch>
                <a:fillRect/>
              </a:stretch>
            </p:blipFill>
            <p:spPr bwMode="auto">
              <a:xfrm>
                <a:off x="3657600" y="4171950"/>
                <a:ext cx="304800" cy="390526"/>
              </a:xfrm>
              <a:prstGeom prst="rect">
                <a:avLst/>
              </a:prstGeom>
              <a:noFill/>
              <a:ln w="9525">
                <a:noFill/>
              </a:ln>
            </p:spPr>
          </p:pic>
        </p:grpSp>
        <p:pic>
          <p:nvPicPr>
            <p:cNvPr id="28" name="Picture 22" descr="http://upload.wikimedia.org/wikipedia/commons/9/94/Ant_logo_large.gif"/>
            <p:cNvPicPr>
              <a:picLocks noChangeAspect="1" noChangeArrowheads="1"/>
            </p:cNvPicPr>
            <p:nvPr/>
          </p:nvPicPr>
          <p:blipFill>
            <a:blip r:embed="rId12" cstate="screen"/>
            <a:srcRect/>
            <a:stretch>
              <a:fillRect/>
            </a:stretch>
          </p:blipFill>
          <p:spPr bwMode="auto">
            <a:xfrm>
              <a:off x="4996191" y="1645414"/>
              <a:ext cx="634441" cy="400700"/>
            </a:xfrm>
            <a:prstGeom prst="rect">
              <a:avLst/>
            </a:prstGeom>
            <a:noFill/>
            <a:ln w="9525">
              <a:noFill/>
            </a:ln>
          </p:spPr>
        </p:pic>
        <p:pic>
          <p:nvPicPr>
            <p:cNvPr id="29" name="Picture 28"/>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148091" y="1972734"/>
              <a:ext cx="1162050" cy="457200"/>
            </a:xfrm>
            <a:prstGeom prst="rect">
              <a:avLst/>
            </a:prstGeom>
            <a:ln w="9525">
              <a:noFill/>
            </a:ln>
          </p:spPr>
        </p:pic>
      </p:grpSp>
      <p:grpSp>
        <p:nvGrpSpPr>
          <p:cNvPr id="32" name="Group 31"/>
          <p:cNvGrpSpPr/>
          <p:nvPr/>
        </p:nvGrpSpPr>
        <p:grpSpPr>
          <a:xfrm>
            <a:off x="6767398" y="3514577"/>
            <a:ext cx="1104001" cy="827999"/>
            <a:chOff x="5379810" y="4848277"/>
            <a:chExt cx="1676849" cy="1307275"/>
          </a:xfrm>
        </p:grpSpPr>
        <p:sp>
          <p:nvSpPr>
            <p:cNvPr id="33" name="Rounded Rectangle 32"/>
            <p:cNvSpPr/>
            <p:nvPr/>
          </p:nvSpPr>
          <p:spPr>
            <a:xfrm>
              <a:off x="5379810" y="4848277"/>
              <a:ext cx="1676849" cy="1307275"/>
            </a:xfrm>
            <a:prstGeom prst="roundRect">
              <a:avLst>
                <a:gd name="adj" fmla="val 0"/>
              </a:avLst>
            </a:prstGeom>
            <a:solidFill>
              <a:schemeClr val="bg1"/>
            </a:solidFill>
            <a:ln w="9525">
              <a:noFill/>
            </a:ln>
            <a:effectLst/>
          </p:spPr>
          <p:style>
            <a:lnRef idx="1">
              <a:schemeClr val="accent1"/>
            </a:lnRef>
            <a:fillRef idx="3">
              <a:schemeClr val="accent1"/>
            </a:fillRef>
            <a:effectRef idx="2">
              <a:schemeClr val="accent1"/>
            </a:effectRef>
            <a:fontRef idx="minor">
              <a:schemeClr val="lt1"/>
            </a:fontRef>
          </p:style>
          <p:txBody>
            <a:bodyPr vert="horz" lIns="182880" tIns="182880" rIns="182880" bIns="182880" rtlCol="0" anchor="ctr"/>
            <a:lstStyle/>
            <a:p>
              <a:pPr algn="ctr">
                <a:lnSpc>
                  <a:spcPts val="1720"/>
                </a:lnSpc>
                <a:buClr>
                  <a:srgbClr val="FFFFFF"/>
                </a:buClr>
              </a:pPr>
              <a:endParaRPr lang="en-US" sz="1600" dirty="0">
                <a:solidFill>
                  <a:srgbClr val="FFFFFF"/>
                </a:solidFill>
                <a:cs typeface="Arial Unicode MS" pitchFamily="34" charset="-128"/>
              </a:endParaRPr>
            </a:p>
          </p:txBody>
        </p:sp>
        <p:pic>
          <p:nvPicPr>
            <p:cNvPr id="34" name="Picture 33"/>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546581" y="5060748"/>
              <a:ext cx="1243894" cy="243596"/>
            </a:xfrm>
            <a:prstGeom prst="rect">
              <a:avLst/>
            </a:prstGeom>
            <a:ln w="9525">
              <a:noFill/>
            </a:ln>
          </p:spPr>
        </p:pic>
        <p:pic>
          <p:nvPicPr>
            <p:cNvPr id="35" name="Picture 34"/>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6160976" y="5419761"/>
              <a:ext cx="805212" cy="517636"/>
            </a:xfrm>
            <a:prstGeom prst="rect">
              <a:avLst/>
            </a:prstGeom>
            <a:ln w="9525">
              <a:noFill/>
            </a:ln>
          </p:spPr>
        </p:pic>
        <p:pic>
          <p:nvPicPr>
            <p:cNvPr id="36" name="Picture 35"/>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5483873" y="5304344"/>
              <a:ext cx="823131" cy="465248"/>
            </a:xfrm>
            <a:prstGeom prst="rect">
              <a:avLst/>
            </a:prstGeom>
            <a:ln w="9525">
              <a:noFill/>
            </a:ln>
          </p:spPr>
        </p:pic>
      </p:grpSp>
      <p:sp>
        <p:nvSpPr>
          <p:cNvPr id="37" name="Title 1"/>
          <p:cNvSpPr>
            <a:spLocks noGrp="1"/>
          </p:cNvSpPr>
          <p:nvPr>
            <p:ph type="title"/>
          </p:nvPr>
        </p:nvSpPr>
        <p:spPr>
          <a:xfrm>
            <a:off x="457200" y="210318"/>
            <a:ext cx="8229600" cy="1091353"/>
          </a:xfrm>
        </p:spPr>
        <p:txBody>
          <a:bodyPr/>
          <a:lstStyle/>
          <a:p>
            <a:pPr algn="ctr"/>
            <a:r>
              <a:rPr lang="en-US" dirty="0" smtClean="0"/>
              <a:t>DevOps Tools</a:t>
            </a:r>
            <a:endParaRPr lang="en-US" dirty="0"/>
          </a:p>
        </p:txBody>
      </p:sp>
      <p:grpSp>
        <p:nvGrpSpPr>
          <p:cNvPr id="38" name="Group 37"/>
          <p:cNvGrpSpPr/>
          <p:nvPr/>
        </p:nvGrpSpPr>
        <p:grpSpPr>
          <a:xfrm>
            <a:off x="1661451" y="4748536"/>
            <a:ext cx="738004" cy="949897"/>
            <a:chOff x="7730073" y="1243671"/>
            <a:chExt cx="855016" cy="1098210"/>
          </a:xfrm>
        </p:grpSpPr>
        <p:grpSp>
          <p:nvGrpSpPr>
            <p:cNvPr id="39" name="Group 38"/>
            <p:cNvGrpSpPr/>
            <p:nvPr/>
          </p:nvGrpSpPr>
          <p:grpSpPr>
            <a:xfrm>
              <a:off x="7730073" y="1243671"/>
              <a:ext cx="855016" cy="689757"/>
              <a:chOff x="3952151" y="4018752"/>
              <a:chExt cx="855016" cy="689757"/>
            </a:xfrm>
          </p:grpSpPr>
          <p:pic>
            <p:nvPicPr>
              <p:cNvPr id="42" name="Picture 41"/>
              <p:cNvPicPr>
                <a:picLocks noChangeAspect="1"/>
              </p:cNvPicPr>
              <p:nvPr/>
            </p:nvPicPr>
            <p:blipFill>
              <a:blip r:embed="rId17" cstate="print">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3952151" y="4018752"/>
                <a:ext cx="465471" cy="689757"/>
              </a:xfrm>
              <a:prstGeom prst="rect">
                <a:avLst/>
              </a:prstGeom>
            </p:spPr>
          </p:pic>
          <p:pic>
            <p:nvPicPr>
              <p:cNvPr id="43" name="Picture 42"/>
              <p:cNvPicPr>
                <a:picLocks noChangeAspect="1"/>
              </p:cNvPicPr>
              <p:nvPr/>
            </p:nvPicPr>
            <p:blipFill>
              <a:blip r:embed="rId17" cstate="print">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4341696" y="4018752"/>
                <a:ext cx="465471" cy="689757"/>
              </a:xfrm>
              <a:prstGeom prst="rect">
                <a:avLst/>
              </a:prstGeom>
            </p:spPr>
          </p:pic>
        </p:grpSp>
        <p:sp>
          <p:nvSpPr>
            <p:cNvPr id="40" name="Rectangle 39"/>
            <p:cNvSpPr/>
            <p:nvPr/>
          </p:nvSpPr>
          <p:spPr>
            <a:xfrm>
              <a:off x="7921550" y="1986049"/>
              <a:ext cx="511091" cy="355832"/>
            </a:xfrm>
            <a:prstGeom prst="rect">
              <a:avLst/>
            </a:prstGeom>
          </p:spPr>
          <p:txBody>
            <a:bodyPr wrap="none">
              <a:spAutoFit/>
            </a:bodyPr>
            <a:lstStyle/>
            <a:p>
              <a:pPr algn="ctr"/>
              <a:r>
                <a:rPr lang="en-US" sz="1400" dirty="0">
                  <a:latin typeface="Calibri"/>
                  <a:cs typeface="Calibri"/>
                </a:rPr>
                <a:t>INT</a:t>
              </a:r>
            </a:p>
          </p:txBody>
        </p:sp>
        <p:pic>
          <p:nvPicPr>
            <p:cNvPr id="41" name="Picture 40"/>
            <p:cNvPicPr>
              <a:picLocks noChangeAspect="1"/>
            </p:cNvPicPr>
            <p:nvPr/>
          </p:nvPicPr>
          <p:blipFill>
            <a:blip r:embed="rId18" cstate="print">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7886683" y="1368683"/>
              <a:ext cx="542245" cy="467362"/>
            </a:xfrm>
            <a:prstGeom prst="rect">
              <a:avLst/>
            </a:prstGeom>
          </p:spPr>
        </p:pic>
      </p:grpSp>
      <p:grpSp>
        <p:nvGrpSpPr>
          <p:cNvPr id="44" name="Group 43"/>
          <p:cNvGrpSpPr/>
          <p:nvPr/>
        </p:nvGrpSpPr>
        <p:grpSpPr>
          <a:xfrm>
            <a:off x="3227262" y="4734186"/>
            <a:ext cx="778300" cy="964247"/>
            <a:chOff x="5754056" y="1221926"/>
            <a:chExt cx="901701" cy="1114800"/>
          </a:xfrm>
        </p:grpSpPr>
        <p:sp>
          <p:nvSpPr>
            <p:cNvPr id="45" name="Rectangle 44"/>
            <p:cNvSpPr/>
            <p:nvPr/>
          </p:nvSpPr>
          <p:spPr>
            <a:xfrm>
              <a:off x="5930048" y="1980894"/>
              <a:ext cx="570521" cy="355832"/>
            </a:xfrm>
            <a:prstGeom prst="rect">
              <a:avLst/>
            </a:prstGeom>
          </p:spPr>
          <p:txBody>
            <a:bodyPr wrap="none">
              <a:spAutoFit/>
            </a:bodyPr>
            <a:lstStyle/>
            <a:p>
              <a:pPr algn="ctr"/>
              <a:r>
                <a:rPr lang="en-US" sz="1400" dirty="0">
                  <a:latin typeface="Calibri"/>
                  <a:cs typeface="Calibri"/>
                </a:rPr>
                <a:t>UAT</a:t>
              </a:r>
            </a:p>
          </p:txBody>
        </p:sp>
        <p:grpSp>
          <p:nvGrpSpPr>
            <p:cNvPr id="46" name="Group 45"/>
            <p:cNvGrpSpPr/>
            <p:nvPr/>
          </p:nvGrpSpPr>
          <p:grpSpPr>
            <a:xfrm>
              <a:off x="5754056" y="1221926"/>
              <a:ext cx="901701" cy="690078"/>
              <a:chOff x="3606949" y="4672490"/>
              <a:chExt cx="901701" cy="690078"/>
            </a:xfrm>
          </p:grpSpPr>
          <p:pic>
            <p:nvPicPr>
              <p:cNvPr id="48" name="Picture 47"/>
              <p:cNvPicPr>
                <a:picLocks noChangeAspect="1"/>
              </p:cNvPicPr>
              <p:nvPr/>
            </p:nvPicPr>
            <p:blipFill>
              <a:blip r:embed="rId17" cstate="print">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3799877" y="4672490"/>
                <a:ext cx="385856" cy="571780"/>
              </a:xfrm>
              <a:prstGeom prst="rect">
                <a:avLst/>
              </a:prstGeom>
            </p:spPr>
          </p:pic>
          <p:pic>
            <p:nvPicPr>
              <p:cNvPr id="49" name="Picture 48"/>
              <p:cNvPicPr>
                <a:picLocks noChangeAspect="1"/>
              </p:cNvPicPr>
              <p:nvPr/>
            </p:nvPicPr>
            <p:blipFill>
              <a:blip r:embed="rId17" cstate="print">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4122794" y="4672490"/>
                <a:ext cx="385856" cy="571780"/>
              </a:xfrm>
              <a:prstGeom prst="rect">
                <a:avLst/>
              </a:prstGeom>
            </p:spPr>
          </p:pic>
          <p:pic>
            <p:nvPicPr>
              <p:cNvPr id="50" name="Picture 49"/>
              <p:cNvPicPr>
                <a:picLocks noChangeAspect="1"/>
              </p:cNvPicPr>
              <p:nvPr/>
            </p:nvPicPr>
            <p:blipFill>
              <a:blip r:embed="rId17" cstate="print">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3606949" y="4790788"/>
                <a:ext cx="385856" cy="571780"/>
              </a:xfrm>
              <a:prstGeom prst="rect">
                <a:avLst/>
              </a:prstGeom>
            </p:spPr>
          </p:pic>
          <p:pic>
            <p:nvPicPr>
              <p:cNvPr id="51" name="Picture 50"/>
              <p:cNvPicPr>
                <a:picLocks noChangeAspect="1"/>
              </p:cNvPicPr>
              <p:nvPr/>
            </p:nvPicPr>
            <p:blipFill>
              <a:blip r:embed="rId17" cstate="print">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3929866" y="4790788"/>
                <a:ext cx="385856" cy="571780"/>
              </a:xfrm>
              <a:prstGeom prst="rect">
                <a:avLst/>
              </a:prstGeom>
            </p:spPr>
          </p:pic>
        </p:grpSp>
        <p:pic>
          <p:nvPicPr>
            <p:cNvPr id="47" name="Picture 46"/>
            <p:cNvPicPr>
              <a:picLocks noChangeAspect="1"/>
            </p:cNvPicPr>
            <p:nvPr/>
          </p:nvPicPr>
          <p:blipFill>
            <a:blip r:embed="rId18" cstate="print">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5946984" y="1349735"/>
              <a:ext cx="542245" cy="467362"/>
            </a:xfrm>
            <a:prstGeom prst="rect">
              <a:avLst/>
            </a:prstGeom>
          </p:spPr>
        </p:pic>
      </p:grpSp>
      <p:grpSp>
        <p:nvGrpSpPr>
          <p:cNvPr id="52" name="Group 51"/>
          <p:cNvGrpSpPr/>
          <p:nvPr/>
        </p:nvGrpSpPr>
        <p:grpSpPr>
          <a:xfrm>
            <a:off x="4614924" y="4741608"/>
            <a:ext cx="778300" cy="956824"/>
            <a:chOff x="5754056" y="1221926"/>
            <a:chExt cx="901701" cy="1106218"/>
          </a:xfrm>
        </p:grpSpPr>
        <p:sp>
          <p:nvSpPr>
            <p:cNvPr id="53" name="Rectangle 52"/>
            <p:cNvSpPr/>
            <p:nvPr/>
          </p:nvSpPr>
          <p:spPr>
            <a:xfrm>
              <a:off x="5899572" y="1972312"/>
              <a:ext cx="631473" cy="355832"/>
            </a:xfrm>
            <a:prstGeom prst="rect">
              <a:avLst/>
            </a:prstGeom>
          </p:spPr>
          <p:txBody>
            <a:bodyPr wrap="none">
              <a:spAutoFit/>
            </a:bodyPr>
            <a:lstStyle/>
            <a:p>
              <a:pPr algn="ctr"/>
              <a:r>
                <a:rPr lang="en-US" sz="1400" dirty="0">
                  <a:latin typeface="Calibri"/>
                  <a:cs typeface="Calibri"/>
                </a:rPr>
                <a:t>PERF</a:t>
              </a:r>
            </a:p>
          </p:txBody>
        </p:sp>
        <p:grpSp>
          <p:nvGrpSpPr>
            <p:cNvPr id="54" name="Group 53"/>
            <p:cNvGrpSpPr/>
            <p:nvPr/>
          </p:nvGrpSpPr>
          <p:grpSpPr>
            <a:xfrm>
              <a:off x="5754056" y="1221926"/>
              <a:ext cx="901701" cy="690078"/>
              <a:chOff x="3606949" y="4672490"/>
              <a:chExt cx="901701" cy="690078"/>
            </a:xfrm>
          </p:grpSpPr>
          <p:pic>
            <p:nvPicPr>
              <p:cNvPr id="56" name="Picture 55"/>
              <p:cNvPicPr>
                <a:picLocks noChangeAspect="1"/>
              </p:cNvPicPr>
              <p:nvPr/>
            </p:nvPicPr>
            <p:blipFill>
              <a:blip r:embed="rId17" cstate="print">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3799877" y="4672490"/>
                <a:ext cx="385856" cy="571780"/>
              </a:xfrm>
              <a:prstGeom prst="rect">
                <a:avLst/>
              </a:prstGeom>
            </p:spPr>
          </p:pic>
          <p:pic>
            <p:nvPicPr>
              <p:cNvPr id="57" name="Picture 56"/>
              <p:cNvPicPr>
                <a:picLocks noChangeAspect="1"/>
              </p:cNvPicPr>
              <p:nvPr/>
            </p:nvPicPr>
            <p:blipFill>
              <a:blip r:embed="rId17" cstate="print">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4122794" y="4672490"/>
                <a:ext cx="385856" cy="571780"/>
              </a:xfrm>
              <a:prstGeom prst="rect">
                <a:avLst/>
              </a:prstGeom>
            </p:spPr>
          </p:pic>
          <p:pic>
            <p:nvPicPr>
              <p:cNvPr id="58" name="Picture 57"/>
              <p:cNvPicPr>
                <a:picLocks noChangeAspect="1"/>
              </p:cNvPicPr>
              <p:nvPr/>
            </p:nvPicPr>
            <p:blipFill>
              <a:blip r:embed="rId17" cstate="print">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3606949" y="4790788"/>
                <a:ext cx="385856" cy="571780"/>
              </a:xfrm>
              <a:prstGeom prst="rect">
                <a:avLst/>
              </a:prstGeom>
            </p:spPr>
          </p:pic>
          <p:pic>
            <p:nvPicPr>
              <p:cNvPr id="59" name="Picture 58"/>
              <p:cNvPicPr>
                <a:picLocks noChangeAspect="1"/>
              </p:cNvPicPr>
              <p:nvPr/>
            </p:nvPicPr>
            <p:blipFill>
              <a:blip r:embed="rId17" cstate="print">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3929866" y="4790788"/>
                <a:ext cx="385856" cy="571780"/>
              </a:xfrm>
              <a:prstGeom prst="rect">
                <a:avLst/>
              </a:prstGeom>
            </p:spPr>
          </p:pic>
        </p:grpSp>
        <p:pic>
          <p:nvPicPr>
            <p:cNvPr id="55" name="Picture 54"/>
            <p:cNvPicPr>
              <a:picLocks noChangeAspect="1"/>
            </p:cNvPicPr>
            <p:nvPr/>
          </p:nvPicPr>
          <p:blipFill>
            <a:blip r:embed="rId18" cstate="print">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5946984" y="1349735"/>
              <a:ext cx="542245" cy="467362"/>
            </a:xfrm>
            <a:prstGeom prst="rect">
              <a:avLst/>
            </a:prstGeom>
          </p:spPr>
        </p:pic>
      </p:grpSp>
      <p:grpSp>
        <p:nvGrpSpPr>
          <p:cNvPr id="60" name="Group 59"/>
          <p:cNvGrpSpPr/>
          <p:nvPr/>
        </p:nvGrpSpPr>
        <p:grpSpPr>
          <a:xfrm>
            <a:off x="5979129" y="4630190"/>
            <a:ext cx="1426878" cy="1068245"/>
            <a:chOff x="7009634" y="4579962"/>
            <a:chExt cx="1653114" cy="1235035"/>
          </a:xfrm>
        </p:grpSpPr>
        <p:sp>
          <p:nvSpPr>
            <p:cNvPr id="61" name="Rectangle 60"/>
            <p:cNvSpPr/>
            <p:nvPr/>
          </p:nvSpPr>
          <p:spPr>
            <a:xfrm>
              <a:off x="7573102" y="5459165"/>
              <a:ext cx="700029" cy="355832"/>
            </a:xfrm>
            <a:prstGeom prst="rect">
              <a:avLst/>
            </a:prstGeom>
          </p:spPr>
          <p:txBody>
            <a:bodyPr wrap="none">
              <a:spAutoFit/>
            </a:bodyPr>
            <a:lstStyle/>
            <a:p>
              <a:pPr algn="ctr"/>
              <a:r>
                <a:rPr lang="en-US" sz="1400" dirty="0">
                  <a:latin typeface="Calibri"/>
                  <a:cs typeface="Calibri"/>
                </a:rPr>
                <a:t>PROD</a:t>
              </a:r>
            </a:p>
          </p:txBody>
        </p:sp>
        <p:grpSp>
          <p:nvGrpSpPr>
            <p:cNvPr id="62" name="Group 61"/>
            <p:cNvGrpSpPr/>
            <p:nvPr/>
          </p:nvGrpSpPr>
          <p:grpSpPr>
            <a:xfrm>
              <a:off x="7009634" y="4579962"/>
              <a:ext cx="1653114" cy="933794"/>
              <a:chOff x="7009634" y="4579962"/>
              <a:chExt cx="1653114" cy="933794"/>
            </a:xfrm>
          </p:grpSpPr>
          <p:grpSp>
            <p:nvGrpSpPr>
              <p:cNvPr id="63" name="Group 62"/>
              <p:cNvGrpSpPr/>
              <p:nvPr/>
            </p:nvGrpSpPr>
            <p:grpSpPr>
              <a:xfrm>
                <a:off x="7009634" y="4579962"/>
                <a:ext cx="1653114" cy="933794"/>
                <a:chOff x="7009634" y="4579962"/>
                <a:chExt cx="1653114" cy="933794"/>
              </a:xfrm>
            </p:grpSpPr>
            <p:grpSp>
              <p:nvGrpSpPr>
                <p:cNvPr id="65" name="Group 64"/>
                <p:cNvGrpSpPr/>
                <p:nvPr/>
              </p:nvGrpSpPr>
              <p:grpSpPr>
                <a:xfrm>
                  <a:off x="7663681" y="4579962"/>
                  <a:ext cx="999067" cy="416334"/>
                  <a:chOff x="7455388" y="4804943"/>
                  <a:chExt cx="999067" cy="416334"/>
                </a:xfrm>
              </p:grpSpPr>
              <p:pic>
                <p:nvPicPr>
                  <p:cNvPr id="81" name="Picture 80"/>
                  <p:cNvPicPr>
                    <a:picLocks noChangeAspect="1"/>
                  </p:cNvPicPr>
                  <p:nvPr/>
                </p:nvPicPr>
                <p:blipFill>
                  <a:blip r:embed="rId17" cstate="print">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7455388" y="4804943"/>
                    <a:ext cx="280956" cy="416334"/>
                  </a:xfrm>
                  <a:prstGeom prst="rect">
                    <a:avLst/>
                  </a:prstGeom>
                </p:spPr>
              </p:pic>
              <p:pic>
                <p:nvPicPr>
                  <p:cNvPr id="82" name="Picture 81"/>
                  <p:cNvPicPr>
                    <a:picLocks noChangeAspect="1"/>
                  </p:cNvPicPr>
                  <p:nvPr/>
                </p:nvPicPr>
                <p:blipFill>
                  <a:blip r:embed="rId17" cstate="print">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7690516" y="4804943"/>
                    <a:ext cx="280956" cy="416334"/>
                  </a:xfrm>
                  <a:prstGeom prst="rect">
                    <a:avLst/>
                  </a:prstGeom>
                </p:spPr>
              </p:pic>
              <p:pic>
                <p:nvPicPr>
                  <p:cNvPr id="83" name="Picture 82"/>
                  <p:cNvPicPr>
                    <a:picLocks noChangeAspect="1"/>
                  </p:cNvPicPr>
                  <p:nvPr/>
                </p:nvPicPr>
                <p:blipFill>
                  <a:blip r:embed="rId17" cstate="print">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7938371" y="4804943"/>
                    <a:ext cx="280956" cy="416334"/>
                  </a:xfrm>
                  <a:prstGeom prst="rect">
                    <a:avLst/>
                  </a:prstGeom>
                </p:spPr>
              </p:pic>
              <p:pic>
                <p:nvPicPr>
                  <p:cNvPr id="84" name="Picture 83"/>
                  <p:cNvPicPr>
                    <a:picLocks noChangeAspect="1"/>
                  </p:cNvPicPr>
                  <p:nvPr/>
                </p:nvPicPr>
                <p:blipFill>
                  <a:blip r:embed="rId17" cstate="print">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8173499" y="4804943"/>
                    <a:ext cx="280956" cy="416334"/>
                  </a:xfrm>
                  <a:prstGeom prst="rect">
                    <a:avLst/>
                  </a:prstGeom>
                </p:spPr>
              </p:pic>
            </p:grpSp>
            <p:grpSp>
              <p:nvGrpSpPr>
                <p:cNvPr id="66" name="Group 65"/>
                <p:cNvGrpSpPr/>
                <p:nvPr/>
              </p:nvGrpSpPr>
              <p:grpSpPr>
                <a:xfrm>
                  <a:off x="7522108" y="4759672"/>
                  <a:ext cx="999067" cy="416334"/>
                  <a:chOff x="7303740" y="4664136"/>
                  <a:chExt cx="999067" cy="416334"/>
                </a:xfrm>
              </p:grpSpPr>
              <p:pic>
                <p:nvPicPr>
                  <p:cNvPr id="77" name="Picture 76"/>
                  <p:cNvPicPr>
                    <a:picLocks noChangeAspect="1"/>
                  </p:cNvPicPr>
                  <p:nvPr/>
                </p:nvPicPr>
                <p:blipFill>
                  <a:blip r:embed="rId17" cstate="print">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7303740" y="4664136"/>
                    <a:ext cx="280956" cy="416334"/>
                  </a:xfrm>
                  <a:prstGeom prst="rect">
                    <a:avLst/>
                  </a:prstGeom>
                </p:spPr>
              </p:pic>
              <p:pic>
                <p:nvPicPr>
                  <p:cNvPr id="78" name="Picture 77"/>
                  <p:cNvPicPr>
                    <a:picLocks noChangeAspect="1"/>
                  </p:cNvPicPr>
                  <p:nvPr/>
                </p:nvPicPr>
                <p:blipFill>
                  <a:blip r:embed="rId17" cstate="print">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7786723" y="4664136"/>
                    <a:ext cx="280956" cy="416334"/>
                  </a:xfrm>
                  <a:prstGeom prst="rect">
                    <a:avLst/>
                  </a:prstGeom>
                </p:spPr>
              </p:pic>
              <p:pic>
                <p:nvPicPr>
                  <p:cNvPr id="79" name="Picture 78"/>
                  <p:cNvPicPr>
                    <a:picLocks noChangeAspect="1"/>
                  </p:cNvPicPr>
                  <p:nvPr/>
                </p:nvPicPr>
                <p:blipFill>
                  <a:blip r:embed="rId17" cstate="print">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8021851" y="4664136"/>
                    <a:ext cx="280956" cy="416334"/>
                  </a:xfrm>
                  <a:prstGeom prst="rect">
                    <a:avLst/>
                  </a:prstGeom>
                </p:spPr>
              </p:pic>
              <p:pic>
                <p:nvPicPr>
                  <p:cNvPr id="80" name="Picture 79"/>
                  <p:cNvPicPr>
                    <a:picLocks noChangeAspect="1"/>
                  </p:cNvPicPr>
                  <p:nvPr/>
                </p:nvPicPr>
                <p:blipFill>
                  <a:blip r:embed="rId17" cstate="print">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7538868" y="4664136"/>
                    <a:ext cx="280956" cy="416334"/>
                  </a:xfrm>
                  <a:prstGeom prst="rect">
                    <a:avLst/>
                  </a:prstGeom>
                </p:spPr>
              </p:pic>
            </p:grpSp>
            <p:grpSp>
              <p:nvGrpSpPr>
                <p:cNvPr id="67" name="Group 66"/>
                <p:cNvGrpSpPr/>
                <p:nvPr/>
              </p:nvGrpSpPr>
              <p:grpSpPr>
                <a:xfrm>
                  <a:off x="7183983" y="4928547"/>
                  <a:ext cx="999067" cy="416334"/>
                  <a:chOff x="7303740" y="4664136"/>
                  <a:chExt cx="999067" cy="416334"/>
                </a:xfrm>
              </p:grpSpPr>
              <p:pic>
                <p:nvPicPr>
                  <p:cNvPr id="73" name="Picture 72"/>
                  <p:cNvPicPr>
                    <a:picLocks noChangeAspect="1"/>
                  </p:cNvPicPr>
                  <p:nvPr/>
                </p:nvPicPr>
                <p:blipFill>
                  <a:blip r:embed="rId17" cstate="print">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7303740" y="4664136"/>
                    <a:ext cx="280956" cy="416334"/>
                  </a:xfrm>
                  <a:prstGeom prst="rect">
                    <a:avLst/>
                  </a:prstGeom>
                </p:spPr>
              </p:pic>
              <p:pic>
                <p:nvPicPr>
                  <p:cNvPr id="74" name="Picture 73"/>
                  <p:cNvPicPr>
                    <a:picLocks noChangeAspect="1"/>
                  </p:cNvPicPr>
                  <p:nvPr/>
                </p:nvPicPr>
                <p:blipFill>
                  <a:blip r:embed="rId17" cstate="print">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7786723" y="4664136"/>
                    <a:ext cx="280956" cy="416334"/>
                  </a:xfrm>
                  <a:prstGeom prst="rect">
                    <a:avLst/>
                  </a:prstGeom>
                </p:spPr>
              </p:pic>
              <p:pic>
                <p:nvPicPr>
                  <p:cNvPr id="75" name="Picture 74"/>
                  <p:cNvPicPr>
                    <a:picLocks noChangeAspect="1"/>
                  </p:cNvPicPr>
                  <p:nvPr/>
                </p:nvPicPr>
                <p:blipFill>
                  <a:blip r:embed="rId17" cstate="print">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8021851" y="4664136"/>
                    <a:ext cx="280956" cy="416334"/>
                  </a:xfrm>
                  <a:prstGeom prst="rect">
                    <a:avLst/>
                  </a:prstGeom>
                </p:spPr>
              </p:pic>
              <p:pic>
                <p:nvPicPr>
                  <p:cNvPr id="76" name="Picture 75"/>
                  <p:cNvPicPr>
                    <a:picLocks noChangeAspect="1"/>
                  </p:cNvPicPr>
                  <p:nvPr/>
                </p:nvPicPr>
                <p:blipFill>
                  <a:blip r:embed="rId17" cstate="print">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7538868" y="4664136"/>
                    <a:ext cx="280956" cy="416334"/>
                  </a:xfrm>
                  <a:prstGeom prst="rect">
                    <a:avLst/>
                  </a:prstGeom>
                </p:spPr>
              </p:pic>
            </p:grpSp>
            <p:grpSp>
              <p:nvGrpSpPr>
                <p:cNvPr id="68" name="Group 67"/>
                <p:cNvGrpSpPr/>
                <p:nvPr/>
              </p:nvGrpSpPr>
              <p:grpSpPr>
                <a:xfrm>
                  <a:off x="7009634" y="5097422"/>
                  <a:ext cx="999067" cy="416334"/>
                  <a:chOff x="7303740" y="4664136"/>
                  <a:chExt cx="999067" cy="416334"/>
                </a:xfrm>
              </p:grpSpPr>
              <p:pic>
                <p:nvPicPr>
                  <p:cNvPr id="69" name="Picture 68"/>
                  <p:cNvPicPr>
                    <a:picLocks noChangeAspect="1"/>
                  </p:cNvPicPr>
                  <p:nvPr/>
                </p:nvPicPr>
                <p:blipFill>
                  <a:blip r:embed="rId17" cstate="print">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7303740" y="4664136"/>
                    <a:ext cx="280956" cy="416334"/>
                  </a:xfrm>
                  <a:prstGeom prst="rect">
                    <a:avLst/>
                  </a:prstGeom>
                </p:spPr>
              </p:pic>
              <p:pic>
                <p:nvPicPr>
                  <p:cNvPr id="70" name="Picture 69"/>
                  <p:cNvPicPr>
                    <a:picLocks noChangeAspect="1"/>
                  </p:cNvPicPr>
                  <p:nvPr/>
                </p:nvPicPr>
                <p:blipFill>
                  <a:blip r:embed="rId17" cstate="print">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7786723" y="4664136"/>
                    <a:ext cx="280956" cy="416334"/>
                  </a:xfrm>
                  <a:prstGeom prst="rect">
                    <a:avLst/>
                  </a:prstGeom>
                </p:spPr>
              </p:pic>
              <p:pic>
                <p:nvPicPr>
                  <p:cNvPr id="71" name="Picture 70"/>
                  <p:cNvPicPr>
                    <a:picLocks noChangeAspect="1"/>
                  </p:cNvPicPr>
                  <p:nvPr/>
                </p:nvPicPr>
                <p:blipFill>
                  <a:blip r:embed="rId17" cstate="print">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8021851" y="4664136"/>
                    <a:ext cx="280956" cy="416334"/>
                  </a:xfrm>
                  <a:prstGeom prst="rect">
                    <a:avLst/>
                  </a:prstGeom>
                </p:spPr>
              </p:pic>
              <p:pic>
                <p:nvPicPr>
                  <p:cNvPr id="72" name="Picture 71"/>
                  <p:cNvPicPr>
                    <a:picLocks noChangeAspect="1"/>
                  </p:cNvPicPr>
                  <p:nvPr/>
                </p:nvPicPr>
                <p:blipFill>
                  <a:blip r:embed="rId17" cstate="print">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7538868" y="4664136"/>
                    <a:ext cx="280956" cy="416334"/>
                  </a:xfrm>
                  <a:prstGeom prst="rect">
                    <a:avLst/>
                  </a:prstGeom>
                </p:spPr>
              </p:pic>
            </p:grpSp>
          </p:grpSp>
          <p:pic>
            <p:nvPicPr>
              <p:cNvPr id="64" name="Picture 63"/>
              <p:cNvPicPr>
                <a:picLocks noChangeAspect="1"/>
              </p:cNvPicPr>
              <p:nvPr/>
            </p:nvPicPr>
            <p:blipFill>
              <a:blip r:embed="rId18" cstate="print">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7591103" y="4826854"/>
                <a:ext cx="542245" cy="467362"/>
              </a:xfrm>
              <a:prstGeom prst="rect">
                <a:avLst/>
              </a:prstGeom>
            </p:spPr>
          </p:pic>
        </p:grpSp>
      </p:grpSp>
      <p:grpSp>
        <p:nvGrpSpPr>
          <p:cNvPr id="85" name="Group 84"/>
          <p:cNvGrpSpPr/>
          <p:nvPr/>
        </p:nvGrpSpPr>
        <p:grpSpPr>
          <a:xfrm>
            <a:off x="2938069" y="2242938"/>
            <a:ext cx="2784560" cy="2269544"/>
            <a:chOff x="2260531" y="956230"/>
            <a:chExt cx="4803276" cy="4054578"/>
          </a:xfrm>
        </p:grpSpPr>
        <p:sp>
          <p:nvSpPr>
            <p:cNvPr id="86" name="Isosceles Triangle 85"/>
            <p:cNvSpPr/>
            <p:nvPr/>
          </p:nvSpPr>
          <p:spPr>
            <a:xfrm>
              <a:off x="2260531" y="956230"/>
              <a:ext cx="4803276" cy="3918738"/>
            </a:xfrm>
            <a:prstGeom prst="triangle">
              <a:avLst/>
            </a:prstGeom>
            <a:solidFill>
              <a:srgbClr val="19272C"/>
            </a:solidFill>
            <a:ln w="114300" cmpd="sng">
              <a:solidFill>
                <a:schemeClr val="accent1"/>
              </a:solidFill>
              <a:miter lim="800000"/>
            </a:ln>
            <a:effectLst/>
          </p:spPr>
          <p:style>
            <a:lnRef idx="1">
              <a:schemeClr val="accent1"/>
            </a:lnRef>
            <a:fillRef idx="3">
              <a:schemeClr val="accent1"/>
            </a:fillRef>
            <a:effectRef idx="2">
              <a:schemeClr val="accent1"/>
            </a:effectRef>
            <a:fontRef idx="minor">
              <a:schemeClr val="lt1"/>
            </a:fontRef>
          </p:style>
          <p:txBody>
            <a:bodyPr vert="horz" lIns="36000" tIns="0" rIns="36000" bIns="0" rtlCol="0" anchor="ctr"/>
            <a:lstStyle/>
            <a:p>
              <a:pPr algn="ctr">
                <a:lnSpc>
                  <a:spcPct val="90000"/>
                </a:lnSpc>
                <a:spcAft>
                  <a:spcPts val="400"/>
                </a:spcAft>
                <a:buClr>
                  <a:srgbClr val="FFFFFF"/>
                </a:buClr>
              </a:pPr>
              <a:endParaRPr lang="en-US" sz="1400" dirty="0">
                <a:solidFill>
                  <a:schemeClr val="accent1"/>
                </a:solidFill>
                <a:cs typeface="Arial Unicode MS" pitchFamily="34" charset="-128"/>
              </a:endParaRPr>
            </a:p>
          </p:txBody>
        </p:sp>
        <p:pic>
          <p:nvPicPr>
            <p:cNvPr id="87" name="Picture 86"/>
            <p:cNvPicPr>
              <a:picLocks noChangeAspect="1"/>
            </p:cNvPicPr>
            <p:nvPr/>
          </p:nvPicPr>
          <p:blipFill>
            <a:blip r:embed="rId18" cstate="print">
              <a:grayscl/>
              <a:extLst>
                <a:ext uri="{28A0092B-C50C-407E-A947-70E740481C1C}">
                  <a14:useLocalDpi xmlns:a14="http://schemas.microsoft.com/office/drawing/2010/main"/>
                </a:ext>
              </a:extLst>
            </a:blip>
            <a:stretch>
              <a:fillRect/>
            </a:stretch>
          </p:blipFill>
          <p:spPr>
            <a:xfrm>
              <a:off x="4185512" y="2479723"/>
              <a:ext cx="1005211" cy="866393"/>
            </a:xfrm>
            <a:prstGeom prst="rect">
              <a:avLst/>
            </a:prstGeom>
          </p:spPr>
        </p:pic>
        <p:sp>
          <p:nvSpPr>
            <p:cNvPr id="88" name="Rectangle 87"/>
            <p:cNvSpPr/>
            <p:nvPr/>
          </p:nvSpPr>
          <p:spPr>
            <a:xfrm>
              <a:off x="3398916" y="3587101"/>
              <a:ext cx="2374984" cy="403331"/>
            </a:xfrm>
            <a:prstGeom prst="rect">
              <a:avLst/>
            </a:prstGeom>
            <a:noFill/>
            <a:ln w="15875">
              <a:noFill/>
            </a:ln>
            <a:effectLst/>
            <a:scene3d>
              <a:camera prst="orthographicFront">
                <a:rot lat="0" lon="0" rev="0"/>
              </a:camera>
              <a:lightRig rig="balanced" dir="t">
                <a:rot lat="0" lon="0" rev="8700000"/>
              </a:lightRig>
            </a:scene3d>
            <a:sp3d>
              <a:bevelT w="190500" h="38100"/>
            </a:sp3d>
          </p:spPr>
          <p:style>
            <a:lnRef idx="3">
              <a:schemeClr val="lt1"/>
            </a:lnRef>
            <a:fillRef idx="1">
              <a:schemeClr val="dk1"/>
            </a:fillRef>
            <a:effectRef idx="1">
              <a:schemeClr val="dk1"/>
            </a:effectRef>
            <a:fontRef idx="minor">
              <a:schemeClr val="lt1"/>
            </a:fontRef>
          </p:style>
          <p:txBody>
            <a:bodyPr rtlCol="0" anchor="ctr" anchorCtr="0"/>
            <a:lstStyle/>
            <a:p>
              <a:pPr algn="ctr"/>
              <a:r>
                <a:rPr lang="en-US" sz="1400" dirty="0">
                  <a:solidFill>
                    <a:schemeClr val="bg1"/>
                  </a:solidFill>
                  <a:latin typeface="Calibri"/>
                  <a:cs typeface="Calibri"/>
                </a:rPr>
                <a:t>SDLC</a:t>
              </a:r>
            </a:p>
          </p:txBody>
        </p:sp>
        <p:sp>
          <p:nvSpPr>
            <p:cNvPr id="89" name="Pentagon 88"/>
            <p:cNvSpPr/>
            <p:nvPr/>
          </p:nvSpPr>
          <p:spPr>
            <a:xfrm rot="3436181">
              <a:off x="4672169" y="2733878"/>
              <a:ext cx="2172633" cy="191126"/>
            </a:xfrm>
            <a:prstGeom prst="homePlate">
              <a:avLst>
                <a:gd name="adj" fmla="val 0"/>
              </a:avLst>
            </a:prstGeom>
            <a:noFill/>
          </p:spPr>
          <p:txBody>
            <a:bodyPr wrap="square" lIns="0" tIns="0" rIns="0" bIns="0" anchor="ctr">
              <a:spAutoFit/>
            </a:bodyPr>
            <a:lstStyle/>
            <a:p>
              <a:pPr algn="ctr" eaLnBrk="0" hangingPunct="0">
                <a:lnSpc>
                  <a:spcPct val="80000"/>
                </a:lnSpc>
              </a:pPr>
              <a:r>
                <a:rPr lang="en-US" sz="900" spc="-20" dirty="0">
                  <a:solidFill>
                    <a:schemeClr val="bg2"/>
                  </a:solidFill>
                  <a:latin typeface="Calibri" pitchFamily="34" charset="0"/>
                  <a:cs typeface="Calibri" pitchFamily="34" charset="0"/>
                </a:rPr>
                <a:t>Environment Data</a:t>
              </a:r>
            </a:p>
          </p:txBody>
        </p:sp>
        <p:sp>
          <p:nvSpPr>
            <p:cNvPr id="90" name="Rectangle 89"/>
            <p:cNvSpPr/>
            <p:nvPr/>
          </p:nvSpPr>
          <p:spPr>
            <a:xfrm rot="18129359">
              <a:off x="1887599" y="2932910"/>
              <a:ext cx="3000770" cy="191126"/>
            </a:xfrm>
            <a:prstGeom prst="rect">
              <a:avLst/>
            </a:prstGeom>
            <a:noFill/>
          </p:spPr>
          <p:txBody>
            <a:bodyPr wrap="square" tIns="0" rIns="0" bIns="0" anchor="ctr">
              <a:spAutoFit/>
            </a:bodyPr>
            <a:lstStyle/>
            <a:p>
              <a:pPr algn="ctr" eaLnBrk="0" hangingPunct="0">
                <a:lnSpc>
                  <a:spcPct val="80000"/>
                </a:lnSpc>
              </a:pPr>
              <a:r>
                <a:rPr lang="en-US" sz="900" spc="-20" dirty="0">
                  <a:solidFill>
                    <a:schemeClr val="bg2"/>
                  </a:solidFill>
                  <a:latin typeface="Calibri" pitchFamily="34" charset="0"/>
                  <a:cs typeface="Calibri" pitchFamily="34" charset="0"/>
                </a:rPr>
                <a:t>Application Model</a:t>
              </a:r>
            </a:p>
          </p:txBody>
        </p:sp>
        <p:sp>
          <p:nvSpPr>
            <p:cNvPr id="91" name="Pentagon 90"/>
            <p:cNvSpPr/>
            <p:nvPr/>
          </p:nvSpPr>
          <p:spPr>
            <a:xfrm rot="10800000" flipV="1">
              <a:off x="3250428" y="4812862"/>
              <a:ext cx="2460087" cy="197946"/>
            </a:xfrm>
            <a:prstGeom prst="homePlate">
              <a:avLst>
                <a:gd name="adj" fmla="val 0"/>
              </a:avLst>
            </a:prstGeom>
            <a:noFill/>
          </p:spPr>
          <p:txBody>
            <a:bodyPr wrap="square" tIns="0" rIns="0" bIns="0" anchor="ctr">
              <a:spAutoFit/>
            </a:bodyPr>
            <a:lstStyle/>
            <a:p>
              <a:pPr algn="ctr" eaLnBrk="0" hangingPunct="0">
                <a:lnSpc>
                  <a:spcPct val="80000"/>
                </a:lnSpc>
              </a:pPr>
              <a:r>
                <a:rPr lang="en-US" sz="900" spc="-20" dirty="0">
                  <a:solidFill>
                    <a:schemeClr val="bg2"/>
                  </a:solidFill>
                  <a:latin typeface="Calibri" pitchFamily="34" charset="0"/>
                  <a:cs typeface="Calibri" pitchFamily="34" charset="0"/>
                </a:rPr>
                <a:t>Release Data</a:t>
              </a:r>
            </a:p>
          </p:txBody>
        </p:sp>
      </p:grpSp>
      <p:grpSp>
        <p:nvGrpSpPr>
          <p:cNvPr id="92" name="Group 91"/>
          <p:cNvGrpSpPr/>
          <p:nvPr/>
        </p:nvGrpSpPr>
        <p:grpSpPr>
          <a:xfrm>
            <a:off x="1645016" y="2626837"/>
            <a:ext cx="1104000" cy="828000"/>
            <a:chOff x="1075654" y="535729"/>
            <a:chExt cx="1104000" cy="828000"/>
          </a:xfrm>
        </p:grpSpPr>
        <p:grpSp>
          <p:nvGrpSpPr>
            <p:cNvPr id="93" name="Group 92"/>
            <p:cNvGrpSpPr/>
            <p:nvPr/>
          </p:nvGrpSpPr>
          <p:grpSpPr>
            <a:xfrm>
              <a:off x="1075654" y="535729"/>
              <a:ext cx="1104000" cy="828000"/>
              <a:chOff x="1610836" y="1771969"/>
              <a:chExt cx="1104000" cy="828000"/>
            </a:xfrm>
          </p:grpSpPr>
          <p:grpSp>
            <p:nvGrpSpPr>
              <p:cNvPr id="95" name="Group 94"/>
              <p:cNvGrpSpPr/>
              <p:nvPr/>
            </p:nvGrpSpPr>
            <p:grpSpPr>
              <a:xfrm>
                <a:off x="1610836" y="1771969"/>
                <a:ext cx="1104000" cy="828000"/>
                <a:chOff x="4878737" y="4859271"/>
                <a:chExt cx="1676850" cy="1307278"/>
              </a:xfrm>
            </p:grpSpPr>
            <p:sp>
              <p:nvSpPr>
                <p:cNvPr id="97" name="Rounded Rectangle 96"/>
                <p:cNvSpPr/>
                <p:nvPr/>
              </p:nvSpPr>
              <p:spPr>
                <a:xfrm>
                  <a:off x="4878737" y="4859271"/>
                  <a:ext cx="1676850" cy="1307278"/>
                </a:xfrm>
                <a:prstGeom prst="roundRect">
                  <a:avLst>
                    <a:gd name="adj" fmla="val 0"/>
                  </a:avLst>
                </a:prstGeom>
                <a:solidFill>
                  <a:schemeClr val="bg1"/>
                </a:solidFill>
                <a:ln w="9525">
                  <a:noFill/>
                </a:ln>
                <a:effectLst/>
              </p:spPr>
              <p:style>
                <a:lnRef idx="1">
                  <a:schemeClr val="accent1"/>
                </a:lnRef>
                <a:fillRef idx="3">
                  <a:schemeClr val="accent1"/>
                </a:fillRef>
                <a:effectRef idx="2">
                  <a:schemeClr val="accent1"/>
                </a:effectRef>
                <a:fontRef idx="minor">
                  <a:schemeClr val="lt1"/>
                </a:fontRef>
              </p:style>
              <p:txBody>
                <a:bodyPr vert="horz" lIns="182880" tIns="182880" rIns="182880" bIns="182880" rtlCol="0" anchor="ctr"/>
                <a:lstStyle/>
                <a:p>
                  <a:pPr algn="ctr">
                    <a:lnSpc>
                      <a:spcPts val="1720"/>
                    </a:lnSpc>
                    <a:buClr>
                      <a:srgbClr val="FFFFFF"/>
                    </a:buClr>
                  </a:pPr>
                  <a:endParaRPr lang="en-US" sz="1600" dirty="0">
                    <a:solidFill>
                      <a:schemeClr val="bg2"/>
                    </a:solidFill>
                    <a:cs typeface="Arial Unicode MS" pitchFamily="34" charset="-128"/>
                  </a:endParaRPr>
                </a:p>
              </p:txBody>
            </p:sp>
            <p:pic>
              <p:nvPicPr>
                <p:cNvPr id="98" name="Picture 97"/>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5029675" y="4957999"/>
                  <a:ext cx="890593" cy="469795"/>
                </a:xfrm>
                <a:prstGeom prst="rect">
                  <a:avLst/>
                </a:prstGeom>
                <a:ln w="9525">
                  <a:noFill/>
                </a:ln>
              </p:spPr>
            </p:pic>
            <p:pic>
              <p:nvPicPr>
                <p:cNvPr id="99" name="Picture 98"/>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5785395" y="4987405"/>
                  <a:ext cx="745606" cy="514210"/>
                </a:xfrm>
                <a:prstGeom prst="rect">
                  <a:avLst/>
                </a:prstGeom>
                <a:ln w="9525">
                  <a:noFill/>
                </a:ln>
              </p:spPr>
            </p:pic>
          </p:grpSp>
          <p:pic>
            <p:nvPicPr>
              <p:cNvPr id="96" name="Picture 95"/>
              <p:cNvPicPr>
                <a:picLocks noChangeAspect="1"/>
              </p:cNvPicPr>
              <p:nvPr/>
            </p:nvPicPr>
            <p:blipFill>
              <a:blip r:embed="rId21"/>
              <a:stretch>
                <a:fillRect/>
              </a:stretch>
            </p:blipFill>
            <p:spPr>
              <a:xfrm>
                <a:off x="2088988" y="2152477"/>
                <a:ext cx="528942" cy="439507"/>
              </a:xfrm>
              <a:prstGeom prst="rect">
                <a:avLst/>
              </a:prstGeom>
            </p:spPr>
          </p:pic>
        </p:grpSp>
        <p:pic>
          <p:nvPicPr>
            <p:cNvPr id="94" name="Picture 93"/>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1133704" y="1049560"/>
              <a:ext cx="306025" cy="253947"/>
            </a:xfrm>
            <a:prstGeom prst="rect">
              <a:avLst/>
            </a:prstGeom>
          </p:spPr>
        </p:pic>
      </p:grpSp>
      <p:pic>
        <p:nvPicPr>
          <p:cNvPr id="100" name="Picture 99"/>
          <p:cNvPicPr>
            <a:picLocks noChangeAspect="1"/>
          </p:cNvPicPr>
          <p:nvPr/>
        </p:nvPicPr>
        <p:blipFill>
          <a:blip r:embed="rId23"/>
          <a:stretch>
            <a:fillRect/>
          </a:stretch>
        </p:blipFill>
        <p:spPr>
          <a:xfrm>
            <a:off x="5825139" y="2525714"/>
            <a:ext cx="1331755" cy="934821"/>
          </a:xfrm>
          <a:prstGeom prst="rect">
            <a:avLst/>
          </a:prstGeom>
        </p:spPr>
      </p:pic>
    </p:spTree>
    <p:extLst>
      <p:ext uri="{BB962C8B-B14F-4D97-AF65-F5344CB8AC3E}">
        <p14:creationId xmlns:p14="http://schemas.microsoft.com/office/powerpoint/2010/main" val="2226944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0"/>
                                        </p:tgtEl>
                                        <p:attrNameLst>
                                          <p:attrName>style.visibility</p:attrName>
                                        </p:attrNameLst>
                                      </p:cBhvr>
                                      <p:to>
                                        <p:strVal val="visible"/>
                                      </p:to>
                                    </p:set>
                                    <p:animEffect transition="in" filter="fade">
                                      <p:cBhvr>
                                        <p:cTn id="12" dur="500"/>
                                        <p:tgtEl>
                                          <p:spTgt spid="10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2"/>
                                        </p:tgtEl>
                                        <p:attrNameLst>
                                          <p:attrName>style.visibility</p:attrName>
                                        </p:attrNameLst>
                                      </p:cBhvr>
                                      <p:to>
                                        <p:strVal val="visible"/>
                                      </p:to>
                                    </p:set>
                                    <p:animEffect transition="in" filter="fade">
                                      <p:cBhvr>
                                        <p:cTn id="17" dur="500"/>
                                        <p:tgtEl>
                                          <p:spTgt spid="3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2"/>
                                        </p:tgtEl>
                                        <p:attrNameLst>
                                          <p:attrName>style.visibility</p:attrName>
                                        </p:attrNameLst>
                                      </p:cBhvr>
                                      <p:to>
                                        <p:strVal val="visible"/>
                                      </p:to>
                                    </p:set>
                                    <p:animEffect transition="in" filter="fade">
                                      <p:cBhvr>
                                        <p:cTn id="27" dur="500"/>
                                        <p:tgtEl>
                                          <p:spTgt spid="9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139825" y="5225200"/>
            <a:ext cx="6864350" cy="777932"/>
          </a:xfrm>
          <a:prstGeom prst="rect">
            <a:avLst/>
          </a:prstGeom>
          <a:solidFill>
            <a:schemeClr val="bg1"/>
          </a:solidFill>
          <a:ln>
            <a:no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nl-BE" sz="1351"/>
          </a:p>
        </p:txBody>
      </p:sp>
      <p:sp>
        <p:nvSpPr>
          <p:cNvPr id="7" name="Rounded Rectangle 6"/>
          <p:cNvSpPr/>
          <p:nvPr/>
        </p:nvSpPr>
        <p:spPr>
          <a:xfrm>
            <a:off x="3826438" y="2564661"/>
            <a:ext cx="1053125" cy="295191"/>
          </a:xfrm>
          <a:prstGeom prst="roundRect">
            <a:avLst/>
          </a:prstGeom>
          <a:solidFill>
            <a:schemeClr val="bg2">
              <a:lumMod val="75000"/>
            </a:schemeClr>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nl-BE" sz="1051" dirty="0" smtClean="0"/>
              <a:t>SECURITY</a:t>
            </a:r>
            <a:endParaRPr lang="nl-BE" sz="1051" dirty="0"/>
          </a:p>
        </p:txBody>
      </p:sp>
      <p:pic>
        <p:nvPicPr>
          <p:cNvPr id="8" name="Picture 2" descr="http://aux2.iconpedia.net/uploads/45737264160084569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71623" y="3226725"/>
            <a:ext cx="485265" cy="48526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Developer ic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96503" y="3191073"/>
            <a:ext cx="585575" cy="585575"/>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3968453" y="3864228"/>
            <a:ext cx="468398" cy="300210"/>
          </a:xfrm>
          <a:prstGeom prst="rect">
            <a:avLst/>
          </a:prstGeom>
        </p:spPr>
        <p:style>
          <a:lnRef idx="0">
            <a:schemeClr val="accent1"/>
          </a:lnRef>
          <a:fillRef idx="3">
            <a:schemeClr val="accent1"/>
          </a:fillRef>
          <a:effectRef idx="3">
            <a:schemeClr val="accent1"/>
          </a:effectRef>
          <a:fontRef idx="minor">
            <a:schemeClr val="lt1"/>
          </a:fontRef>
        </p:style>
        <p:txBody>
          <a:bodyPr wrap="none" rtlCol="0">
            <a:spAutoFit/>
          </a:bodyPr>
          <a:lstStyle>
            <a:defPPr>
              <a:defRPr lang="en-US"/>
            </a:defPPr>
            <a:lvl1pPr>
              <a:defRPr>
                <a:solidFill>
                  <a:schemeClr val="lt1"/>
                </a:solidFill>
                <a:latin typeface="Tahoma" pitchFamily="34" charset="0"/>
                <a:ea typeface="Tahoma" pitchFamily="34" charset="0"/>
                <a:cs typeface="Tahoma" pitchFamily="34" charset="0"/>
              </a:defRPr>
            </a:lvl1pPr>
            <a:lvl2pPr>
              <a:defRPr>
                <a:solidFill>
                  <a:schemeClr val="lt1"/>
                </a:solidFill>
                <a:latin typeface="+mn-lt"/>
                <a:ea typeface="+mn-ea"/>
              </a:defRPr>
            </a:lvl2pPr>
            <a:lvl3pPr>
              <a:defRPr>
                <a:solidFill>
                  <a:schemeClr val="lt1"/>
                </a:solidFill>
                <a:latin typeface="+mn-lt"/>
                <a:ea typeface="+mn-ea"/>
              </a:defRPr>
            </a:lvl3pPr>
            <a:lvl4pPr>
              <a:defRPr>
                <a:solidFill>
                  <a:schemeClr val="lt1"/>
                </a:solidFill>
                <a:latin typeface="+mn-lt"/>
                <a:ea typeface="+mn-ea"/>
              </a:defRPr>
            </a:lvl4pPr>
            <a:lvl5pPr>
              <a:defRPr>
                <a:solidFill>
                  <a:schemeClr val="lt1"/>
                </a:solidFill>
                <a:latin typeface="+mn-lt"/>
                <a:ea typeface="+mn-ea"/>
              </a:defRPr>
            </a:lvl5pPr>
            <a:lvl6pPr>
              <a:defRPr>
                <a:solidFill>
                  <a:schemeClr val="lt1"/>
                </a:solidFill>
                <a:latin typeface="+mn-lt"/>
                <a:ea typeface="+mn-ea"/>
              </a:defRPr>
            </a:lvl6pPr>
            <a:lvl7pPr>
              <a:defRPr>
                <a:solidFill>
                  <a:schemeClr val="lt1"/>
                </a:solidFill>
                <a:latin typeface="+mn-lt"/>
                <a:ea typeface="+mn-ea"/>
              </a:defRPr>
            </a:lvl7pPr>
            <a:lvl8pPr>
              <a:defRPr>
                <a:solidFill>
                  <a:schemeClr val="lt1"/>
                </a:solidFill>
                <a:latin typeface="+mn-lt"/>
                <a:ea typeface="+mn-ea"/>
              </a:defRPr>
            </a:lvl8pPr>
            <a:lvl9pPr>
              <a:defRPr>
                <a:solidFill>
                  <a:schemeClr val="lt1"/>
                </a:solidFill>
                <a:latin typeface="+mn-lt"/>
                <a:ea typeface="+mn-ea"/>
              </a:defRPr>
            </a:lvl9pPr>
          </a:lstStyle>
          <a:p>
            <a:r>
              <a:rPr lang="nl-BE" sz="1351" dirty="0"/>
              <a:t>test</a:t>
            </a:r>
          </a:p>
        </p:txBody>
      </p:sp>
      <p:sp>
        <p:nvSpPr>
          <p:cNvPr id="11" name="TextBox 10"/>
          <p:cNvSpPr txBox="1"/>
          <p:nvPr/>
        </p:nvSpPr>
        <p:spPr>
          <a:xfrm>
            <a:off x="4781369" y="3864228"/>
            <a:ext cx="1040157" cy="300210"/>
          </a:xfrm>
          <a:prstGeom prst="rect">
            <a:avLst/>
          </a:prstGeom>
        </p:spPr>
        <p:style>
          <a:lnRef idx="0">
            <a:schemeClr val="accent1"/>
          </a:lnRef>
          <a:fillRef idx="3">
            <a:schemeClr val="accent1"/>
          </a:fillRef>
          <a:effectRef idx="3">
            <a:schemeClr val="accent1"/>
          </a:effectRef>
          <a:fontRef idx="minor">
            <a:schemeClr val="lt1"/>
          </a:fontRef>
        </p:style>
        <p:txBody>
          <a:bodyPr wrap="none" rtlCol="0">
            <a:spAutoFit/>
          </a:bodyPr>
          <a:lstStyle>
            <a:defPPr>
              <a:defRPr lang="en-US"/>
            </a:defPPr>
            <a:lvl1pPr>
              <a:defRPr>
                <a:solidFill>
                  <a:schemeClr val="lt1"/>
                </a:solidFill>
                <a:latin typeface="Tahoma" pitchFamily="34" charset="0"/>
                <a:ea typeface="Tahoma" pitchFamily="34" charset="0"/>
                <a:cs typeface="Tahoma" pitchFamily="34" charset="0"/>
              </a:defRPr>
            </a:lvl1pPr>
            <a:lvl2pPr>
              <a:defRPr>
                <a:solidFill>
                  <a:schemeClr val="lt1"/>
                </a:solidFill>
                <a:latin typeface="+mn-lt"/>
                <a:ea typeface="+mn-ea"/>
              </a:defRPr>
            </a:lvl2pPr>
            <a:lvl3pPr>
              <a:defRPr>
                <a:solidFill>
                  <a:schemeClr val="lt1"/>
                </a:solidFill>
                <a:latin typeface="+mn-lt"/>
                <a:ea typeface="+mn-ea"/>
              </a:defRPr>
            </a:lvl3pPr>
            <a:lvl4pPr>
              <a:defRPr>
                <a:solidFill>
                  <a:schemeClr val="lt1"/>
                </a:solidFill>
                <a:latin typeface="+mn-lt"/>
                <a:ea typeface="+mn-ea"/>
              </a:defRPr>
            </a:lvl4pPr>
            <a:lvl5pPr>
              <a:defRPr>
                <a:solidFill>
                  <a:schemeClr val="lt1"/>
                </a:solidFill>
                <a:latin typeface="+mn-lt"/>
                <a:ea typeface="+mn-ea"/>
              </a:defRPr>
            </a:lvl5pPr>
            <a:lvl6pPr>
              <a:defRPr>
                <a:solidFill>
                  <a:schemeClr val="lt1"/>
                </a:solidFill>
                <a:latin typeface="+mn-lt"/>
                <a:ea typeface="+mn-ea"/>
              </a:defRPr>
            </a:lvl6pPr>
            <a:lvl7pPr>
              <a:defRPr>
                <a:solidFill>
                  <a:schemeClr val="lt1"/>
                </a:solidFill>
                <a:latin typeface="+mn-lt"/>
                <a:ea typeface="+mn-ea"/>
              </a:defRPr>
            </a:lvl7pPr>
            <a:lvl8pPr>
              <a:defRPr>
                <a:solidFill>
                  <a:schemeClr val="lt1"/>
                </a:solidFill>
                <a:latin typeface="+mn-lt"/>
                <a:ea typeface="+mn-ea"/>
              </a:defRPr>
            </a:lvl8pPr>
            <a:lvl9pPr>
              <a:defRPr>
                <a:solidFill>
                  <a:schemeClr val="lt1"/>
                </a:solidFill>
                <a:latin typeface="+mn-lt"/>
                <a:ea typeface="+mn-ea"/>
              </a:defRPr>
            </a:lvl9pPr>
          </a:lstStyle>
          <a:p>
            <a:r>
              <a:rPr lang="nl-BE" sz="1351" dirty="0"/>
              <a:t>acceptance</a:t>
            </a:r>
          </a:p>
        </p:txBody>
      </p:sp>
      <p:sp>
        <p:nvSpPr>
          <p:cNvPr id="12" name="TextBox 11"/>
          <p:cNvSpPr txBox="1"/>
          <p:nvPr/>
        </p:nvSpPr>
        <p:spPr>
          <a:xfrm>
            <a:off x="6352593" y="3850214"/>
            <a:ext cx="998158" cy="300210"/>
          </a:xfrm>
          <a:prstGeom prst="rect">
            <a:avLst/>
          </a:prstGeom>
        </p:spPr>
        <p:style>
          <a:lnRef idx="0">
            <a:schemeClr val="accent1"/>
          </a:lnRef>
          <a:fillRef idx="3">
            <a:schemeClr val="accent1"/>
          </a:fillRef>
          <a:effectRef idx="3">
            <a:schemeClr val="accent1"/>
          </a:effectRef>
          <a:fontRef idx="minor">
            <a:schemeClr val="lt1"/>
          </a:fontRef>
        </p:style>
        <p:txBody>
          <a:bodyPr wrap="none" rtlCol="0">
            <a:spAutoFit/>
          </a:bodyPr>
          <a:lstStyle/>
          <a:p>
            <a:r>
              <a:rPr lang="nl-BE" sz="1351" dirty="0">
                <a:latin typeface="Tahoma" pitchFamily="34" charset="0"/>
                <a:ea typeface="Tahoma" pitchFamily="34" charset="0"/>
                <a:cs typeface="Tahoma" pitchFamily="34" charset="0"/>
              </a:rPr>
              <a:t>production</a:t>
            </a:r>
          </a:p>
        </p:txBody>
      </p:sp>
      <p:sp>
        <p:nvSpPr>
          <p:cNvPr id="13" name="TextBox 12"/>
          <p:cNvSpPr txBox="1"/>
          <p:nvPr/>
        </p:nvSpPr>
        <p:spPr>
          <a:xfrm>
            <a:off x="1861017" y="2971378"/>
            <a:ext cx="906475" cy="277127"/>
          </a:xfrm>
          <a:prstGeom prst="rect">
            <a:avLst/>
          </a:prstGeom>
          <a:noFill/>
        </p:spPr>
        <p:txBody>
          <a:bodyPr wrap="square" rtlCol="0">
            <a:spAutoFit/>
          </a:bodyPr>
          <a:lstStyle/>
          <a:p>
            <a:pPr algn="ctr"/>
            <a:r>
              <a:rPr lang="nl-BE" sz="1201" dirty="0"/>
              <a:t>artifact</a:t>
            </a:r>
            <a:endParaRPr lang="nl-BE" sz="1351" dirty="0"/>
          </a:p>
        </p:txBody>
      </p:sp>
      <p:pic>
        <p:nvPicPr>
          <p:cNvPr id="14" name="Picture 23" descr="Apps kexi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84081" y="1953041"/>
            <a:ext cx="824847" cy="824847"/>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p:cNvSpPr txBox="1"/>
          <p:nvPr/>
        </p:nvSpPr>
        <p:spPr>
          <a:xfrm>
            <a:off x="2257971" y="1682092"/>
            <a:ext cx="988149" cy="277127"/>
          </a:xfrm>
          <a:prstGeom prst="rect">
            <a:avLst/>
          </a:prstGeom>
          <a:noFill/>
        </p:spPr>
        <p:txBody>
          <a:bodyPr wrap="square" rtlCol="0">
            <a:spAutoFit/>
          </a:bodyPr>
          <a:lstStyle/>
          <a:p>
            <a:pPr algn="ctr"/>
            <a:r>
              <a:rPr lang="nl-BE" sz="1201" dirty="0"/>
              <a:t>application</a:t>
            </a:r>
            <a:endParaRPr lang="nl-BE" sz="1351" dirty="0"/>
          </a:p>
        </p:txBody>
      </p:sp>
      <p:sp>
        <p:nvSpPr>
          <p:cNvPr id="16" name="Rounded Rectangle 15"/>
          <p:cNvSpPr/>
          <p:nvPr/>
        </p:nvSpPr>
        <p:spPr>
          <a:xfrm>
            <a:off x="4945514" y="2564661"/>
            <a:ext cx="1053125" cy="295191"/>
          </a:xfrm>
          <a:prstGeom prst="roundRect">
            <a:avLst/>
          </a:prstGeom>
          <a:solidFill>
            <a:schemeClr val="bg2">
              <a:lumMod val="75000"/>
            </a:schemeClr>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nl-BE" sz="1051" dirty="0" smtClean="0"/>
              <a:t>NETWORK</a:t>
            </a:r>
            <a:endParaRPr lang="nl-BE" sz="1051" dirty="0"/>
          </a:p>
        </p:txBody>
      </p:sp>
      <p:sp>
        <p:nvSpPr>
          <p:cNvPr id="18" name="Rounded Rectangle 17"/>
          <p:cNvSpPr/>
          <p:nvPr/>
        </p:nvSpPr>
        <p:spPr>
          <a:xfrm>
            <a:off x="3476831" y="2182972"/>
            <a:ext cx="1053125" cy="295191"/>
          </a:xfrm>
          <a:prstGeom prst="roundRect">
            <a:avLst/>
          </a:prstGeom>
          <a:solidFill>
            <a:schemeClr val="bg2">
              <a:lumMod val="75000"/>
            </a:schemeClr>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nl-BE" sz="1051" dirty="0"/>
              <a:t>AppServ</a:t>
            </a:r>
          </a:p>
        </p:txBody>
      </p:sp>
      <p:sp>
        <p:nvSpPr>
          <p:cNvPr id="19" name="Rounded Rectangle 18"/>
          <p:cNvSpPr/>
          <p:nvPr/>
        </p:nvSpPr>
        <p:spPr>
          <a:xfrm>
            <a:off x="4607313" y="2182972"/>
            <a:ext cx="1053125" cy="295191"/>
          </a:xfrm>
          <a:prstGeom prst="roundRect">
            <a:avLst/>
          </a:prstGeom>
          <a:solidFill>
            <a:schemeClr val="bg2">
              <a:lumMod val="75000"/>
            </a:schemeClr>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nl-BE" sz="1051" dirty="0"/>
              <a:t>WebServ</a:t>
            </a:r>
          </a:p>
        </p:txBody>
      </p:sp>
      <p:sp>
        <p:nvSpPr>
          <p:cNvPr id="20" name="Rounded Rectangle 19"/>
          <p:cNvSpPr/>
          <p:nvPr/>
        </p:nvSpPr>
        <p:spPr>
          <a:xfrm>
            <a:off x="5762694" y="2182972"/>
            <a:ext cx="1053125" cy="295191"/>
          </a:xfrm>
          <a:prstGeom prst="roundRect">
            <a:avLst/>
          </a:prstGeom>
          <a:solidFill>
            <a:schemeClr val="bg2">
              <a:lumMod val="75000"/>
            </a:schemeClr>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nl-BE" sz="1051" dirty="0"/>
              <a:t>DB</a:t>
            </a:r>
          </a:p>
        </p:txBody>
      </p:sp>
      <p:sp>
        <p:nvSpPr>
          <p:cNvPr id="21" name="Rounded Rectangle 20"/>
          <p:cNvSpPr/>
          <p:nvPr/>
        </p:nvSpPr>
        <p:spPr>
          <a:xfrm>
            <a:off x="3924226" y="1796264"/>
            <a:ext cx="1053125" cy="295191"/>
          </a:xfrm>
          <a:prstGeom prst="roundRect">
            <a:avLst/>
          </a:prstGeom>
          <a:solidFill>
            <a:schemeClr val="bg2">
              <a:lumMod val="75000"/>
            </a:schemeClr>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nl-BE" sz="1051" dirty="0"/>
              <a:t>LB</a:t>
            </a:r>
          </a:p>
        </p:txBody>
      </p:sp>
      <p:sp>
        <p:nvSpPr>
          <p:cNvPr id="22" name="Rounded Rectangle 21"/>
          <p:cNvSpPr/>
          <p:nvPr/>
        </p:nvSpPr>
        <p:spPr>
          <a:xfrm>
            <a:off x="6074629" y="2564661"/>
            <a:ext cx="1053125" cy="295191"/>
          </a:xfrm>
          <a:prstGeom prst="roundRect">
            <a:avLst/>
          </a:prstGeom>
          <a:solidFill>
            <a:schemeClr val="bg2">
              <a:lumMod val="75000"/>
            </a:schemeClr>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nl-BE" sz="800" dirty="0" smtClean="0"/>
              <a:t>DATA MANAMGEMENT</a:t>
            </a:r>
            <a:endParaRPr lang="nl-BE" sz="800" dirty="0"/>
          </a:p>
        </p:txBody>
      </p:sp>
      <p:sp>
        <p:nvSpPr>
          <p:cNvPr id="23" name="Rounded Rectangle 22"/>
          <p:cNvSpPr/>
          <p:nvPr/>
        </p:nvSpPr>
        <p:spPr>
          <a:xfrm>
            <a:off x="5046455" y="1796264"/>
            <a:ext cx="1053125" cy="295191"/>
          </a:xfrm>
          <a:prstGeom prst="roundRect">
            <a:avLst/>
          </a:prstGeom>
          <a:solidFill>
            <a:schemeClr val="bg2">
              <a:lumMod val="75000"/>
            </a:schemeClr>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nl-BE" sz="1000" dirty="0"/>
              <a:t>Authentication</a:t>
            </a:r>
          </a:p>
        </p:txBody>
      </p:sp>
      <p:sp>
        <p:nvSpPr>
          <p:cNvPr id="24" name="Rounded Rectangle 23"/>
          <p:cNvSpPr/>
          <p:nvPr/>
        </p:nvSpPr>
        <p:spPr>
          <a:xfrm>
            <a:off x="6191861" y="1796264"/>
            <a:ext cx="1053125" cy="295191"/>
          </a:xfrm>
          <a:prstGeom prst="roundRect">
            <a:avLst/>
          </a:prstGeom>
          <a:solidFill>
            <a:schemeClr val="bg2">
              <a:lumMod val="75000"/>
            </a:schemeClr>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nl-BE" sz="1051" dirty="0"/>
              <a:t>Portal</a:t>
            </a:r>
          </a:p>
        </p:txBody>
      </p:sp>
      <p:sp>
        <p:nvSpPr>
          <p:cNvPr id="25" name="Rounded Rectangle 24"/>
          <p:cNvSpPr/>
          <p:nvPr/>
        </p:nvSpPr>
        <p:spPr>
          <a:xfrm>
            <a:off x="6880905" y="2182972"/>
            <a:ext cx="1053125" cy="295191"/>
          </a:xfrm>
          <a:prstGeom prst="roundRect">
            <a:avLst/>
          </a:prstGeom>
          <a:solidFill>
            <a:schemeClr val="bg2">
              <a:lumMod val="75000"/>
            </a:schemeClr>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nl-BE" sz="1051" dirty="0"/>
              <a:t>Engines</a:t>
            </a:r>
          </a:p>
        </p:txBody>
      </p:sp>
      <p:sp>
        <p:nvSpPr>
          <p:cNvPr id="26" name="Arc 25"/>
          <p:cNvSpPr/>
          <p:nvPr/>
        </p:nvSpPr>
        <p:spPr>
          <a:xfrm rot="21075433">
            <a:off x="2940428" y="3190013"/>
            <a:ext cx="1323450" cy="1273839"/>
          </a:xfrm>
          <a:prstGeom prst="arc">
            <a:avLst/>
          </a:prstGeom>
          <a:ln w="19050">
            <a:solidFill>
              <a:schemeClr val="tx1"/>
            </a:solidFill>
            <a:tailEnd type="arrow"/>
          </a:ln>
        </p:spPr>
        <p:style>
          <a:lnRef idx="1">
            <a:schemeClr val="accent3"/>
          </a:lnRef>
          <a:fillRef idx="0">
            <a:schemeClr val="accent3"/>
          </a:fillRef>
          <a:effectRef idx="0">
            <a:schemeClr val="accent3"/>
          </a:effectRef>
          <a:fontRef idx="minor">
            <a:schemeClr val="tx1"/>
          </a:fontRef>
        </p:style>
        <p:txBody>
          <a:bodyPr rtlCol="0" anchor="ctr"/>
          <a:lstStyle/>
          <a:p>
            <a:pPr algn="ctr"/>
            <a:endParaRPr lang="nl-BE" sz="1351"/>
          </a:p>
        </p:txBody>
      </p:sp>
      <p:sp>
        <p:nvSpPr>
          <p:cNvPr id="27" name="Arc 26"/>
          <p:cNvSpPr/>
          <p:nvPr/>
        </p:nvSpPr>
        <p:spPr>
          <a:xfrm rot="19057645">
            <a:off x="5471991" y="3506318"/>
            <a:ext cx="1323450" cy="1273839"/>
          </a:xfrm>
          <a:prstGeom prst="arc">
            <a:avLst/>
          </a:prstGeom>
          <a:ln w="19050">
            <a:solidFill>
              <a:schemeClr val="tx1"/>
            </a:solidFill>
            <a:tailEnd type="arrow"/>
          </a:ln>
        </p:spPr>
        <p:style>
          <a:lnRef idx="1">
            <a:schemeClr val="accent3"/>
          </a:lnRef>
          <a:fillRef idx="0">
            <a:schemeClr val="accent3"/>
          </a:fillRef>
          <a:effectRef idx="0">
            <a:schemeClr val="accent3"/>
          </a:effectRef>
          <a:fontRef idx="minor">
            <a:schemeClr val="tx1"/>
          </a:fontRef>
        </p:style>
        <p:txBody>
          <a:bodyPr rtlCol="0" anchor="ctr"/>
          <a:lstStyle/>
          <a:p>
            <a:pPr algn="ctr"/>
            <a:endParaRPr lang="nl-BE" sz="1351"/>
          </a:p>
        </p:txBody>
      </p:sp>
      <p:pic>
        <p:nvPicPr>
          <p:cNvPr id="28" name="Picture 2" descr="http://aux2.iconpedia.net/uploads/45737264160084569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71280" y="3967290"/>
            <a:ext cx="485265" cy="485265"/>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8" descr="Developer ic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96161" y="3931639"/>
            <a:ext cx="585575" cy="585575"/>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http://aux2.iconpedia.net/uploads/45737264160084569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71623" y="4655839"/>
            <a:ext cx="485265" cy="485265"/>
          </a:xfrm>
          <a:prstGeom prst="rect">
            <a:avLst/>
          </a:prstGeom>
          <a:noFill/>
          <a:extLst>
            <a:ext uri="{909E8E84-426E-40DD-AFC4-6F175D3DCCD1}">
              <a14:hiddenFill xmlns:a14="http://schemas.microsoft.com/office/drawing/2010/main">
                <a:solidFill>
                  <a:srgbClr val="FFFFFF"/>
                </a:solidFill>
              </a14:hiddenFill>
            </a:ext>
          </a:extLst>
        </p:spPr>
      </p:pic>
      <p:sp>
        <p:nvSpPr>
          <p:cNvPr id="31" name="Rounded Rectangle 30"/>
          <p:cNvSpPr/>
          <p:nvPr/>
        </p:nvSpPr>
        <p:spPr>
          <a:xfrm>
            <a:off x="1153783" y="3321761"/>
            <a:ext cx="805666" cy="295191"/>
          </a:xfrm>
          <a:prstGeom prst="roundRect">
            <a:avLst/>
          </a:prstGeom>
          <a:gradFill flip="none" rotWithShape="1">
            <a:gsLst>
              <a:gs pos="58000">
                <a:srgbClr val="0064AF"/>
              </a:gs>
              <a:gs pos="100000">
                <a:srgbClr val="FFFFFF"/>
              </a:gs>
            </a:gsLst>
            <a:lin ang="16200000" scaled="0"/>
            <a:tileRect/>
          </a:gradFill>
          <a:ln/>
        </p:spPr>
        <p:style>
          <a:lnRef idx="2">
            <a:schemeClr val="accent4"/>
          </a:lnRef>
          <a:fillRef idx="1">
            <a:schemeClr val="lt1"/>
          </a:fillRef>
          <a:effectRef idx="0">
            <a:schemeClr val="accent4"/>
          </a:effectRef>
          <a:fontRef idx="minor">
            <a:schemeClr val="dk1"/>
          </a:fontRef>
        </p:style>
        <p:txBody>
          <a:bodyPr rtlCol="0" anchor="ctr"/>
          <a:lstStyle/>
          <a:p>
            <a:pPr algn="ctr"/>
            <a:r>
              <a:rPr lang="nl-BE" sz="1051" dirty="0"/>
              <a:t>Supplier 1</a:t>
            </a:r>
          </a:p>
        </p:txBody>
      </p:sp>
      <p:sp>
        <p:nvSpPr>
          <p:cNvPr id="32" name="Rounded Rectangle 31"/>
          <p:cNvSpPr/>
          <p:nvPr/>
        </p:nvSpPr>
        <p:spPr>
          <a:xfrm>
            <a:off x="1153783" y="4062326"/>
            <a:ext cx="805666" cy="295191"/>
          </a:xfrm>
          <a:prstGeom prst="roundRect">
            <a:avLst/>
          </a:prstGeom>
          <a:gradFill flip="none" rotWithShape="1">
            <a:gsLst>
              <a:gs pos="58000">
                <a:srgbClr val="0064AF"/>
              </a:gs>
              <a:gs pos="100000">
                <a:srgbClr val="FFFFFF"/>
              </a:gs>
            </a:gsLst>
            <a:lin ang="16200000" scaled="0"/>
            <a:tileRect/>
          </a:gradFill>
          <a:ln/>
        </p:spPr>
        <p:style>
          <a:lnRef idx="2">
            <a:schemeClr val="accent4"/>
          </a:lnRef>
          <a:fillRef idx="1">
            <a:schemeClr val="lt1"/>
          </a:fillRef>
          <a:effectRef idx="0">
            <a:schemeClr val="accent4"/>
          </a:effectRef>
          <a:fontRef idx="minor">
            <a:schemeClr val="dk1"/>
          </a:fontRef>
        </p:style>
        <p:txBody>
          <a:bodyPr rtlCol="0" anchor="ctr"/>
          <a:lstStyle/>
          <a:p>
            <a:pPr algn="ctr"/>
            <a:r>
              <a:rPr lang="nl-BE" sz="1051" dirty="0"/>
              <a:t>Supplier 2</a:t>
            </a:r>
          </a:p>
        </p:txBody>
      </p:sp>
      <p:sp>
        <p:nvSpPr>
          <p:cNvPr id="33" name="Rounded Rectangle 32"/>
          <p:cNvSpPr/>
          <p:nvPr/>
        </p:nvSpPr>
        <p:spPr>
          <a:xfrm>
            <a:off x="1167704" y="4750876"/>
            <a:ext cx="805666" cy="295191"/>
          </a:xfrm>
          <a:prstGeom prst="roundRect">
            <a:avLst/>
          </a:prstGeom>
          <a:gradFill flip="none" rotWithShape="1">
            <a:gsLst>
              <a:gs pos="58000">
                <a:srgbClr val="0064AF"/>
              </a:gs>
              <a:gs pos="100000">
                <a:srgbClr val="FFFFFF"/>
              </a:gs>
            </a:gsLst>
            <a:lin ang="16200000" scaled="0"/>
            <a:tileRect/>
          </a:gradFill>
          <a:ln/>
        </p:spPr>
        <p:style>
          <a:lnRef idx="2">
            <a:schemeClr val="accent4"/>
          </a:lnRef>
          <a:fillRef idx="1">
            <a:schemeClr val="lt1"/>
          </a:fillRef>
          <a:effectRef idx="0">
            <a:schemeClr val="accent4"/>
          </a:effectRef>
          <a:fontRef idx="minor">
            <a:schemeClr val="dk1"/>
          </a:fontRef>
        </p:style>
        <p:txBody>
          <a:bodyPr rtlCol="0" anchor="ctr"/>
          <a:lstStyle/>
          <a:p>
            <a:pPr algn="ctr"/>
            <a:r>
              <a:rPr lang="nl-BE" sz="1051" dirty="0"/>
              <a:t>Supplier 3</a:t>
            </a:r>
          </a:p>
        </p:txBody>
      </p:sp>
      <p:sp>
        <p:nvSpPr>
          <p:cNvPr id="34" name="Arc 33"/>
          <p:cNvSpPr/>
          <p:nvPr/>
        </p:nvSpPr>
        <p:spPr>
          <a:xfrm rot="19057645">
            <a:off x="4119644" y="3530982"/>
            <a:ext cx="1323450" cy="1273839"/>
          </a:xfrm>
          <a:prstGeom prst="arc">
            <a:avLst/>
          </a:prstGeom>
          <a:ln w="19050">
            <a:solidFill>
              <a:schemeClr val="tx1"/>
            </a:solidFill>
            <a:tailEnd type="arrow"/>
          </a:ln>
        </p:spPr>
        <p:style>
          <a:lnRef idx="1">
            <a:schemeClr val="accent3"/>
          </a:lnRef>
          <a:fillRef idx="0">
            <a:schemeClr val="accent3"/>
          </a:fillRef>
          <a:effectRef idx="0">
            <a:schemeClr val="accent3"/>
          </a:effectRef>
          <a:fontRef idx="minor">
            <a:schemeClr val="tx1"/>
          </a:fontRef>
        </p:style>
        <p:txBody>
          <a:bodyPr rtlCol="0" anchor="ctr"/>
          <a:lstStyle/>
          <a:p>
            <a:pPr algn="ctr"/>
            <a:endParaRPr lang="nl-BE" sz="1351"/>
          </a:p>
        </p:txBody>
      </p:sp>
      <p:sp>
        <p:nvSpPr>
          <p:cNvPr id="38" name="Title 10"/>
          <p:cNvSpPr txBox="1">
            <a:spLocks/>
          </p:cNvSpPr>
          <p:nvPr/>
        </p:nvSpPr>
        <p:spPr bwMode="gray">
          <a:xfrm>
            <a:off x="1232235" y="324838"/>
            <a:ext cx="6409232" cy="549386"/>
          </a:xfrm>
          <a:prstGeom prst="rect">
            <a:avLst/>
          </a:prstGeom>
        </p:spPr>
        <p:txBody>
          <a:bodyPr vert="horz" lIns="0" tIns="0" rIns="0" bIns="0" rtlCol="0" anchor="b" anchorCtr="0">
            <a:normAutofit/>
          </a:bodyPr>
          <a:lstStyle>
            <a:lvl1pPr algn="l" defTabSz="457200" rtl="0" eaLnBrk="1" latinLnBrk="0" hangingPunct="1">
              <a:lnSpc>
                <a:spcPct val="90000"/>
              </a:lnSpc>
              <a:spcBef>
                <a:spcPct val="0"/>
              </a:spcBef>
              <a:buNone/>
              <a:defRPr sz="4000" b="1" kern="1200">
                <a:solidFill>
                  <a:schemeClr val="accent1"/>
                </a:solidFill>
                <a:latin typeface="+mj-lt"/>
                <a:ea typeface="+mj-ea"/>
                <a:cs typeface="+mj-cs"/>
              </a:defRPr>
            </a:lvl1pPr>
          </a:lstStyle>
          <a:p>
            <a:r>
              <a:rPr lang="nl-BE" sz="3003" dirty="0" smtClean="0"/>
              <a:t>Application Delivery </a:t>
            </a:r>
            <a:endParaRPr lang="en-US" sz="3003" dirty="0"/>
          </a:p>
        </p:txBody>
      </p:sp>
      <p:pic>
        <p:nvPicPr>
          <p:cNvPr id="39" name="Picture 38" descr="Server_colo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3999971" y="4344247"/>
            <a:ext cx="343218" cy="457626"/>
          </a:xfrm>
          <a:prstGeom prst="rect">
            <a:avLst/>
          </a:prstGeom>
        </p:spPr>
      </p:pic>
      <p:grpSp>
        <p:nvGrpSpPr>
          <p:cNvPr id="40" name="Group 39"/>
          <p:cNvGrpSpPr/>
          <p:nvPr/>
        </p:nvGrpSpPr>
        <p:grpSpPr>
          <a:xfrm>
            <a:off x="5086827" y="4344247"/>
            <a:ext cx="572029" cy="457626"/>
            <a:chOff x="5257800" y="3486150"/>
            <a:chExt cx="762000" cy="457202"/>
          </a:xfrm>
        </p:grpSpPr>
        <p:pic>
          <p:nvPicPr>
            <p:cNvPr id="41" name="Picture 40" descr="Server_colo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5257800" y="3486150"/>
              <a:ext cx="457200" cy="457202"/>
            </a:xfrm>
            <a:prstGeom prst="rect">
              <a:avLst/>
            </a:prstGeom>
          </p:spPr>
        </p:pic>
        <p:pic>
          <p:nvPicPr>
            <p:cNvPr id="42" name="Picture 41" descr="Server_colo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5562600" y="3486150"/>
              <a:ext cx="457200" cy="457202"/>
            </a:xfrm>
            <a:prstGeom prst="rect">
              <a:avLst/>
            </a:prstGeom>
          </p:spPr>
        </p:pic>
      </p:grpSp>
      <p:grpSp>
        <p:nvGrpSpPr>
          <p:cNvPr id="43" name="Group 42"/>
          <p:cNvGrpSpPr/>
          <p:nvPr/>
        </p:nvGrpSpPr>
        <p:grpSpPr>
          <a:xfrm>
            <a:off x="6345291" y="4267977"/>
            <a:ext cx="1029653" cy="915249"/>
            <a:chOff x="6934200" y="3409950"/>
            <a:chExt cx="1371600" cy="914402"/>
          </a:xfrm>
        </p:grpSpPr>
        <p:pic>
          <p:nvPicPr>
            <p:cNvPr id="44" name="Picture 43" descr="Server_colo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6934200" y="3409950"/>
              <a:ext cx="457200" cy="457202"/>
            </a:xfrm>
            <a:prstGeom prst="rect">
              <a:avLst/>
            </a:prstGeom>
          </p:spPr>
        </p:pic>
        <p:pic>
          <p:nvPicPr>
            <p:cNvPr id="45" name="Picture 44" descr="Server_colo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7239000" y="3409950"/>
              <a:ext cx="457200" cy="457202"/>
            </a:xfrm>
            <a:prstGeom prst="rect">
              <a:avLst/>
            </a:prstGeom>
          </p:spPr>
        </p:pic>
        <p:pic>
          <p:nvPicPr>
            <p:cNvPr id="46" name="Picture 45" descr="Server_colo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7543800" y="3409950"/>
              <a:ext cx="457200" cy="457202"/>
            </a:xfrm>
            <a:prstGeom prst="rect">
              <a:avLst/>
            </a:prstGeom>
          </p:spPr>
        </p:pic>
        <p:pic>
          <p:nvPicPr>
            <p:cNvPr id="47" name="Picture 46" descr="Server_colo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7848600" y="3409950"/>
              <a:ext cx="457200" cy="457202"/>
            </a:xfrm>
            <a:prstGeom prst="rect">
              <a:avLst/>
            </a:prstGeom>
          </p:spPr>
        </p:pic>
        <p:pic>
          <p:nvPicPr>
            <p:cNvPr id="48" name="Picture 47" descr="Server_colo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6934200" y="3867150"/>
              <a:ext cx="457200" cy="457202"/>
            </a:xfrm>
            <a:prstGeom prst="rect">
              <a:avLst/>
            </a:prstGeom>
          </p:spPr>
        </p:pic>
        <p:pic>
          <p:nvPicPr>
            <p:cNvPr id="49" name="Picture 48" descr="Server_colo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7239000" y="3867150"/>
              <a:ext cx="457200" cy="457202"/>
            </a:xfrm>
            <a:prstGeom prst="rect">
              <a:avLst/>
            </a:prstGeom>
          </p:spPr>
        </p:pic>
        <p:pic>
          <p:nvPicPr>
            <p:cNvPr id="50" name="Picture 49" descr="Server_colo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7543800" y="3867150"/>
              <a:ext cx="457200" cy="457202"/>
            </a:xfrm>
            <a:prstGeom prst="rect">
              <a:avLst/>
            </a:prstGeom>
          </p:spPr>
        </p:pic>
        <p:pic>
          <p:nvPicPr>
            <p:cNvPr id="51" name="Picture 50" descr="Server_colo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7848600" y="3867150"/>
              <a:ext cx="457200" cy="457202"/>
            </a:xfrm>
            <a:prstGeom prst="rect">
              <a:avLst/>
            </a:prstGeom>
          </p:spPr>
        </p:pic>
      </p:grpSp>
      <p:grpSp>
        <p:nvGrpSpPr>
          <p:cNvPr id="63" name="Group 62"/>
          <p:cNvGrpSpPr/>
          <p:nvPr/>
        </p:nvGrpSpPr>
        <p:grpSpPr>
          <a:xfrm>
            <a:off x="3175365" y="5267322"/>
            <a:ext cx="6227781" cy="1049631"/>
            <a:chOff x="434706" y="4893439"/>
            <a:chExt cx="11406992" cy="2069941"/>
          </a:xfrm>
        </p:grpSpPr>
        <p:sp>
          <p:nvSpPr>
            <p:cNvPr id="64" name="Arc 63"/>
            <p:cNvSpPr/>
            <p:nvPr/>
          </p:nvSpPr>
          <p:spPr>
            <a:xfrm>
              <a:off x="3531870" y="5104667"/>
              <a:ext cx="3387111" cy="1193263"/>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65" name="Group 64"/>
            <p:cNvGrpSpPr/>
            <p:nvPr/>
          </p:nvGrpSpPr>
          <p:grpSpPr>
            <a:xfrm>
              <a:off x="434706" y="4893439"/>
              <a:ext cx="11406992" cy="2069941"/>
              <a:chOff x="434706" y="4826410"/>
              <a:chExt cx="11406992" cy="2069941"/>
            </a:xfrm>
          </p:grpSpPr>
          <p:grpSp>
            <p:nvGrpSpPr>
              <p:cNvPr id="66" name="Group 65"/>
              <p:cNvGrpSpPr/>
              <p:nvPr/>
            </p:nvGrpSpPr>
            <p:grpSpPr>
              <a:xfrm>
                <a:off x="3035945" y="5349887"/>
                <a:ext cx="2682688" cy="1546464"/>
                <a:chOff x="5100521" y="5023777"/>
                <a:chExt cx="2682688" cy="1658762"/>
              </a:xfrm>
            </p:grpSpPr>
            <p:pic>
              <p:nvPicPr>
                <p:cNvPr id="74" name="Picture 4" descr="Image result for cloud provide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00521" y="5023777"/>
                  <a:ext cx="2682688" cy="1658762"/>
                </a:xfrm>
                <a:prstGeom prst="rect">
                  <a:avLst/>
                </a:prstGeom>
                <a:noFill/>
                <a:extLst>
                  <a:ext uri="{909E8E84-426E-40DD-AFC4-6F175D3DCCD1}">
                    <a14:hiddenFill xmlns:a14="http://schemas.microsoft.com/office/drawing/2010/main">
                      <a:solidFill>
                        <a:srgbClr val="FFFFFF"/>
                      </a:solidFill>
                    </a14:hiddenFill>
                  </a:ext>
                </a:extLst>
              </p:spPr>
            </p:pic>
            <p:pic>
              <p:nvPicPr>
                <p:cNvPr id="75" name="Picture 6" descr="Image result for verizon colo"/>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31318" y="5423282"/>
                  <a:ext cx="666871" cy="15004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7" name="Group 66"/>
              <p:cNvGrpSpPr/>
              <p:nvPr/>
            </p:nvGrpSpPr>
            <p:grpSpPr>
              <a:xfrm>
                <a:off x="434706" y="5153092"/>
                <a:ext cx="1642178" cy="1412298"/>
                <a:chOff x="380932" y="5060433"/>
                <a:chExt cx="1903749" cy="1595168"/>
              </a:xfrm>
            </p:grpSpPr>
            <p:pic>
              <p:nvPicPr>
                <p:cNvPr id="72" name="Picture 12" descr="Image result for vmwar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7200" y="5677950"/>
                  <a:ext cx="1738046" cy="977651"/>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8" descr="Image result for virtual machines"/>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80932" y="5060433"/>
                  <a:ext cx="1903749" cy="955336"/>
                </a:xfrm>
                <a:prstGeom prst="rect">
                  <a:avLst/>
                </a:prstGeom>
                <a:noFill/>
                <a:extLst>
                  <a:ext uri="{909E8E84-426E-40DD-AFC4-6F175D3DCCD1}">
                    <a14:hiddenFill xmlns:a14="http://schemas.microsoft.com/office/drawing/2010/main">
                      <a:solidFill>
                        <a:srgbClr val="FFFFFF"/>
                      </a:solidFill>
                    </a14:hiddenFill>
                  </a:ext>
                </a:extLst>
              </p:spPr>
            </p:pic>
          </p:grpSp>
          <p:sp>
            <p:nvSpPr>
              <p:cNvPr id="68" name="Title 1"/>
              <p:cNvSpPr txBox="1">
                <a:spLocks/>
              </p:cNvSpPr>
              <p:nvPr/>
            </p:nvSpPr>
            <p:spPr bwMode="gray">
              <a:xfrm>
                <a:off x="3612098" y="4924108"/>
                <a:ext cx="8229600" cy="1091353"/>
              </a:xfrm>
              <a:prstGeom prst="rect">
                <a:avLst/>
              </a:prstGeom>
            </p:spPr>
            <p:txBody>
              <a:bodyPr vert="horz" lIns="0" tIns="0" rIns="0" bIns="0" rtlCol="0" anchor="t" anchorCtr="0">
                <a:normAutofit/>
              </a:bodyPr>
              <a:lstStyle>
                <a:lvl1pPr algn="l" defTabSz="457200" rtl="0" eaLnBrk="1" latinLnBrk="0" hangingPunct="1">
                  <a:lnSpc>
                    <a:spcPct val="90000"/>
                  </a:lnSpc>
                  <a:spcBef>
                    <a:spcPct val="0"/>
                  </a:spcBef>
                  <a:buNone/>
                  <a:defRPr sz="2600" b="1" kern="1200">
                    <a:solidFill>
                      <a:schemeClr val="accent1"/>
                    </a:solidFill>
                    <a:latin typeface="+mj-lt"/>
                    <a:ea typeface="+mj-ea"/>
                    <a:cs typeface="+mj-cs"/>
                  </a:defRPr>
                </a:lvl1pPr>
              </a:lstStyle>
              <a:p>
                <a:r>
                  <a:rPr lang="en-US" dirty="0" smtClean="0"/>
                  <a:t>Hybrid-IT</a:t>
                </a:r>
                <a:endParaRPr lang="en-US" dirty="0"/>
              </a:p>
            </p:txBody>
          </p:sp>
          <p:sp>
            <p:nvSpPr>
              <p:cNvPr id="69" name="Arc 68"/>
              <p:cNvSpPr/>
              <p:nvPr/>
            </p:nvSpPr>
            <p:spPr>
              <a:xfrm flipV="1">
                <a:off x="899921" y="5289022"/>
                <a:ext cx="2546254" cy="345133"/>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0" name="Arc 69"/>
              <p:cNvSpPr/>
              <p:nvPr/>
            </p:nvSpPr>
            <p:spPr>
              <a:xfrm>
                <a:off x="4125584" y="5273842"/>
                <a:ext cx="157107" cy="279775"/>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71" name="Picture 14" descr="San Francisco, Colocation Services.jp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004676" y="4826410"/>
                <a:ext cx="2095359" cy="1396906"/>
              </a:xfrm>
              <a:prstGeom prst="rect">
                <a:avLst/>
              </a:prstGeom>
              <a:noFill/>
              <a:extLst>
                <a:ext uri="{909E8E84-426E-40DD-AFC4-6F175D3DCCD1}">
                  <a14:hiddenFill xmlns:a14="http://schemas.microsoft.com/office/drawing/2010/main">
                    <a:solidFill>
                      <a:srgbClr val="FFFFFF"/>
                    </a:solidFill>
                  </a14:hiddenFill>
                </a:ext>
              </a:extLst>
            </p:spPr>
          </p:pic>
        </p:grpSp>
      </p:grpSp>
    </p:spTree>
    <p:extLst>
      <p:ext uri="{BB962C8B-B14F-4D97-AF65-F5344CB8AC3E}">
        <p14:creationId xmlns:p14="http://schemas.microsoft.com/office/powerpoint/2010/main" val="3302538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par>
                          <p:cTn id="8" fill="hold">
                            <p:stCondLst>
                              <p:cond delay="500"/>
                            </p:stCondLst>
                            <p:childTnLst>
                              <p:par>
                                <p:cTn id="9" presetID="1"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par>
                          <p:cTn id="11" fill="hold">
                            <p:stCondLst>
                              <p:cond delay="500"/>
                            </p:stCondLst>
                            <p:childTnLst>
                              <p:par>
                                <p:cTn id="12" presetID="63" presetClass="path" presetSubtype="0" repeatCount="indefinite" accel="50000" decel="50000" fill="hold" nodeType="afterEffect">
                                  <p:stCondLst>
                                    <p:cond delay="0"/>
                                  </p:stCondLst>
                                  <p:childTnLst>
                                    <p:animMotion origin="layout" path="M 2.77778E-6 -1.51711E-6 L 0.11718 -0.00208 " pathEditMode="relative" rAng="0" ptsTypes="AA">
                                      <p:cBhvr>
                                        <p:cTn id="13" dur="2000" fill="hold"/>
                                        <p:tgtEl>
                                          <p:spTgt spid="8"/>
                                        </p:tgtEl>
                                        <p:attrNameLst>
                                          <p:attrName>ppt_x</p:attrName>
                                          <p:attrName>ppt_y</p:attrName>
                                        </p:attrNameLst>
                                      </p:cBhvr>
                                      <p:rCtr x="5851" y="-116"/>
                                    </p:animMotion>
                                  </p:childTnLst>
                                </p:cTn>
                              </p:par>
                            </p:childTnLst>
                          </p:cTn>
                        </p:par>
                        <p:par>
                          <p:cTn id="14" fill="hold">
                            <p:stCondLst>
                              <p:cond delay="2500"/>
                            </p:stCondLst>
                            <p:childTnLst>
                              <p:par>
                                <p:cTn id="15" presetID="10" presetClass="entr" presetSubtype="0" fill="hold" grpId="0" nodeType="afterEffect">
                                  <p:stCondLst>
                                    <p:cond delay="0"/>
                                  </p:stCondLst>
                                  <p:childTnLst>
                                    <p:set>
                                      <p:cBhvr>
                                        <p:cTn id="16" dur="1" fill="hold">
                                          <p:stCondLst>
                                            <p:cond delay="0"/>
                                          </p:stCondLst>
                                        </p:cTn>
                                        <p:tgtEl>
                                          <p:spTgt spid="32"/>
                                        </p:tgtEl>
                                        <p:attrNameLst>
                                          <p:attrName>style.visibility</p:attrName>
                                        </p:attrNameLst>
                                      </p:cBhvr>
                                      <p:to>
                                        <p:strVal val="visible"/>
                                      </p:to>
                                    </p:set>
                                    <p:animEffect transition="in" filter="fade">
                                      <p:cBhvr>
                                        <p:cTn id="17" dur="500"/>
                                        <p:tgtEl>
                                          <p:spTgt spid="32"/>
                                        </p:tgtEl>
                                      </p:cBhvr>
                                    </p:animEffect>
                                  </p:childTnLst>
                                </p:cTn>
                              </p:par>
                            </p:childTnLst>
                          </p:cTn>
                        </p:par>
                        <p:par>
                          <p:cTn id="18" fill="hold">
                            <p:stCondLst>
                              <p:cond delay="3000"/>
                            </p:stCondLst>
                            <p:childTnLst>
                              <p:par>
                                <p:cTn id="19" presetID="42" presetClass="entr" presetSubtype="0" fill="hold" nodeType="afterEffect">
                                  <p:stCondLst>
                                    <p:cond delay="0"/>
                                  </p:stCondLst>
                                  <p:childTnLst>
                                    <p:set>
                                      <p:cBhvr>
                                        <p:cTn id="20" dur="1" fill="hold">
                                          <p:stCondLst>
                                            <p:cond delay="0"/>
                                          </p:stCondLst>
                                        </p:cTn>
                                        <p:tgtEl>
                                          <p:spTgt spid="29"/>
                                        </p:tgtEl>
                                        <p:attrNameLst>
                                          <p:attrName>style.visibility</p:attrName>
                                        </p:attrNameLst>
                                      </p:cBhvr>
                                      <p:to>
                                        <p:strVal val="visible"/>
                                      </p:to>
                                    </p:set>
                                    <p:animEffect transition="in" filter="fade">
                                      <p:cBhvr>
                                        <p:cTn id="21" dur="1000"/>
                                        <p:tgtEl>
                                          <p:spTgt spid="29"/>
                                        </p:tgtEl>
                                      </p:cBhvr>
                                    </p:animEffect>
                                    <p:anim calcmode="lin" valueType="num">
                                      <p:cBhvr>
                                        <p:cTn id="22" dur="1000" fill="hold"/>
                                        <p:tgtEl>
                                          <p:spTgt spid="29"/>
                                        </p:tgtEl>
                                        <p:attrNameLst>
                                          <p:attrName>ppt_x</p:attrName>
                                        </p:attrNameLst>
                                      </p:cBhvr>
                                      <p:tavLst>
                                        <p:tav tm="0">
                                          <p:val>
                                            <p:strVal val="#ppt_x"/>
                                          </p:val>
                                        </p:tav>
                                        <p:tav tm="100000">
                                          <p:val>
                                            <p:strVal val="#ppt_x"/>
                                          </p:val>
                                        </p:tav>
                                      </p:tavLst>
                                    </p:anim>
                                    <p:anim calcmode="lin" valueType="num">
                                      <p:cBhvr>
                                        <p:cTn id="23" dur="1000" fill="hold"/>
                                        <p:tgtEl>
                                          <p:spTgt spid="29"/>
                                        </p:tgtEl>
                                        <p:attrNameLst>
                                          <p:attrName>ppt_y</p:attrName>
                                        </p:attrNameLst>
                                      </p:cBhvr>
                                      <p:tavLst>
                                        <p:tav tm="0">
                                          <p:val>
                                            <p:strVal val="#ppt_y+.1"/>
                                          </p:val>
                                        </p:tav>
                                        <p:tav tm="100000">
                                          <p:val>
                                            <p:strVal val="#ppt_y"/>
                                          </p:val>
                                        </p:tav>
                                      </p:tavLst>
                                    </p:anim>
                                  </p:childTnLst>
                                </p:cTn>
                              </p:par>
                            </p:childTnLst>
                          </p:cTn>
                        </p:par>
                        <p:par>
                          <p:cTn id="24" fill="hold">
                            <p:stCondLst>
                              <p:cond delay="4000"/>
                            </p:stCondLst>
                            <p:childTnLst>
                              <p:par>
                                <p:cTn id="25" presetID="1" presetClass="entr" presetSubtype="0" fill="hold" nodeType="after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childTnLst>
                          </p:cTn>
                        </p:par>
                        <p:par>
                          <p:cTn id="27" fill="hold">
                            <p:stCondLst>
                              <p:cond delay="4000"/>
                            </p:stCondLst>
                            <p:childTnLst>
                              <p:par>
                                <p:cTn id="28" presetID="63" presetClass="path" presetSubtype="0" repeatCount="indefinite" accel="50000" decel="50000" fill="hold" nodeType="afterEffect">
                                  <p:stCondLst>
                                    <p:cond delay="0"/>
                                  </p:stCondLst>
                                  <p:childTnLst>
                                    <p:animMotion origin="layout" path="M 2.77778E-6 -1.51711E-6 L 0.11718 -0.00208 " pathEditMode="relative" rAng="0" ptsTypes="AA">
                                      <p:cBhvr>
                                        <p:cTn id="29" dur="2000" fill="hold"/>
                                        <p:tgtEl>
                                          <p:spTgt spid="28"/>
                                        </p:tgtEl>
                                        <p:attrNameLst>
                                          <p:attrName>ppt_x</p:attrName>
                                          <p:attrName>ppt_y</p:attrName>
                                        </p:attrNameLst>
                                      </p:cBhvr>
                                      <p:rCtr x="5851" y="-116"/>
                                    </p:animMotion>
                                  </p:childTnLst>
                                </p:cTn>
                              </p:par>
                            </p:childTnLst>
                          </p:cTn>
                        </p:par>
                        <p:par>
                          <p:cTn id="30" fill="hold">
                            <p:stCondLst>
                              <p:cond delay="6000"/>
                            </p:stCondLst>
                            <p:childTnLst>
                              <p:par>
                                <p:cTn id="31" presetID="10" presetClass="entr" presetSubtype="0" fill="hold" grpId="0" nodeType="afterEffect">
                                  <p:stCondLst>
                                    <p:cond delay="0"/>
                                  </p:stCondLst>
                                  <p:childTnLst>
                                    <p:set>
                                      <p:cBhvr>
                                        <p:cTn id="32" dur="1" fill="hold">
                                          <p:stCondLst>
                                            <p:cond delay="0"/>
                                          </p:stCondLst>
                                        </p:cTn>
                                        <p:tgtEl>
                                          <p:spTgt spid="33"/>
                                        </p:tgtEl>
                                        <p:attrNameLst>
                                          <p:attrName>style.visibility</p:attrName>
                                        </p:attrNameLst>
                                      </p:cBhvr>
                                      <p:to>
                                        <p:strVal val="visible"/>
                                      </p:to>
                                    </p:set>
                                    <p:animEffect transition="in" filter="fade">
                                      <p:cBhvr>
                                        <p:cTn id="33" dur="500"/>
                                        <p:tgtEl>
                                          <p:spTgt spid="33"/>
                                        </p:tgtEl>
                                      </p:cBhvr>
                                    </p:animEffect>
                                  </p:childTnLst>
                                </p:cTn>
                              </p:par>
                            </p:childTnLst>
                          </p:cTn>
                        </p:par>
                        <p:par>
                          <p:cTn id="34" fill="hold">
                            <p:stCondLst>
                              <p:cond delay="6500"/>
                            </p:stCondLst>
                            <p:childTnLst>
                              <p:par>
                                <p:cTn id="35" presetID="1" presetClass="entr" presetSubtype="0" fill="hold" nodeType="afterEffect">
                                  <p:stCondLst>
                                    <p:cond delay="0"/>
                                  </p:stCondLst>
                                  <p:childTnLst>
                                    <p:set>
                                      <p:cBhvr>
                                        <p:cTn id="36" dur="1" fill="hold">
                                          <p:stCondLst>
                                            <p:cond delay="0"/>
                                          </p:stCondLst>
                                        </p:cTn>
                                        <p:tgtEl>
                                          <p:spTgt spid="30"/>
                                        </p:tgtEl>
                                        <p:attrNameLst>
                                          <p:attrName>style.visibility</p:attrName>
                                        </p:attrNameLst>
                                      </p:cBhvr>
                                      <p:to>
                                        <p:strVal val="visible"/>
                                      </p:to>
                                    </p:set>
                                  </p:childTnLst>
                                </p:cTn>
                              </p:par>
                            </p:childTnLst>
                          </p:cTn>
                        </p:par>
                        <p:par>
                          <p:cTn id="37" fill="hold">
                            <p:stCondLst>
                              <p:cond delay="6500"/>
                            </p:stCondLst>
                            <p:childTnLst>
                              <p:par>
                                <p:cTn id="38" presetID="63" presetClass="path" presetSubtype="0" repeatCount="indefinite" accel="50000" decel="50000" fill="hold" nodeType="afterEffect">
                                  <p:stCondLst>
                                    <p:cond delay="0"/>
                                  </p:stCondLst>
                                  <p:childTnLst>
                                    <p:animMotion origin="layout" path="M 3.05556E-6 3.51526E-7 L 0.11718 -0.11933 " pathEditMode="relative" rAng="0" ptsTypes="AA">
                                      <p:cBhvr>
                                        <p:cTn id="39" dur="2000" fill="hold"/>
                                        <p:tgtEl>
                                          <p:spTgt spid="30"/>
                                        </p:tgtEl>
                                        <p:attrNameLst>
                                          <p:attrName>ppt_x</p:attrName>
                                          <p:attrName>ppt_y</p:attrName>
                                        </p:attrNameLst>
                                      </p:cBhvr>
                                      <p:rCtr x="5851" y="-596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2" grpId="0" animBg="1"/>
      <p:bldP spid="3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a:xfrm>
            <a:off x="8389184" y="6964764"/>
            <a:ext cx="228600" cy="228600"/>
          </a:xfrm>
        </p:spPr>
        <p:txBody>
          <a:bodyPr/>
          <a:lstStyle/>
          <a:p>
            <a:fld id="{E12D0507-9F86-7A45-BE8E-43760B9F92AA}" type="slidenum">
              <a:rPr lang="en-US" smtClean="0"/>
              <a:pPr/>
              <a:t>13</a:t>
            </a:fld>
            <a:endParaRPr lang="en-US"/>
          </a:p>
        </p:txBody>
      </p:sp>
      <p:grpSp>
        <p:nvGrpSpPr>
          <p:cNvPr id="7" name="Group 6"/>
          <p:cNvGrpSpPr/>
          <p:nvPr/>
        </p:nvGrpSpPr>
        <p:grpSpPr>
          <a:xfrm>
            <a:off x="5526062" y="2637753"/>
            <a:ext cx="1371994" cy="810245"/>
            <a:chOff x="7029740" y="1913022"/>
            <a:chExt cx="1371994" cy="810245"/>
          </a:xfrm>
        </p:grpSpPr>
        <p:sp>
          <p:nvSpPr>
            <p:cNvPr id="8" name="Rectangle 7"/>
            <p:cNvSpPr/>
            <p:nvPr/>
          </p:nvSpPr>
          <p:spPr>
            <a:xfrm>
              <a:off x="7029740" y="2466908"/>
              <a:ext cx="1371994" cy="25635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r" eaLnBrk="0" hangingPunct="0">
                <a:lnSpc>
                  <a:spcPct val="90000"/>
                </a:lnSpc>
              </a:pPr>
              <a:r>
                <a:rPr lang="en-US" sz="1200" dirty="0">
                  <a:solidFill>
                    <a:schemeClr val="tx1"/>
                  </a:solidFill>
                  <a:cs typeface="Calibri" pitchFamily="34" charset="0"/>
                </a:rPr>
                <a:t>OPERATIONS</a:t>
              </a:r>
              <a:endParaRPr lang="en-US" sz="1400" dirty="0">
                <a:solidFill>
                  <a:schemeClr val="tx1"/>
                </a:solidFill>
                <a:cs typeface="Calibri" pitchFamily="34" charset="0"/>
              </a:endParaRPr>
            </a:p>
          </p:txBody>
        </p:sp>
        <p:pic>
          <p:nvPicPr>
            <p:cNvPr id="9" name="Picture 8"/>
            <p:cNvPicPr>
              <a:picLocks noChangeAspect="1"/>
            </p:cNvPicPr>
            <p:nvPr/>
          </p:nvPicPr>
          <p:blipFill>
            <a:blip r:embed="rId2">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7478976" y="1913022"/>
              <a:ext cx="650852" cy="650852"/>
            </a:xfrm>
            <a:prstGeom prst="rect">
              <a:avLst/>
            </a:prstGeom>
          </p:spPr>
        </p:pic>
      </p:grpSp>
      <p:sp>
        <p:nvSpPr>
          <p:cNvPr id="10" name="Pentagon 9"/>
          <p:cNvSpPr/>
          <p:nvPr/>
        </p:nvSpPr>
        <p:spPr>
          <a:xfrm>
            <a:off x="-129400" y="4651585"/>
            <a:ext cx="4475528" cy="298743"/>
          </a:xfrm>
          <a:prstGeom prst="homePlate">
            <a:avLst/>
          </a:prstGeom>
          <a:solidFill>
            <a:schemeClr val="accent3">
              <a:lumMod val="50000"/>
            </a:schemeClr>
          </a:solidFill>
          <a:ln w="38100" cap="flat" cmpd="sng" algn="ctr">
            <a:solidFill>
              <a:schemeClr val="bg2"/>
            </a:solidFill>
            <a:prstDash val="solid"/>
          </a:ln>
          <a:effectLst/>
        </p:spPr>
        <p:txBody>
          <a:bodyPr vert="horz" lIns="91440" tIns="91440" rIns="182880" bIns="91440" rtlCol="0" anchor="ctr"/>
          <a:lstStyle>
            <a:defPPr>
              <a:defRPr lang="en-US"/>
            </a:defPPr>
            <a:lvl1pPr marL="0" algn="l" defTabSz="456473" rtl="0" eaLnBrk="1" latinLnBrk="0" hangingPunct="1">
              <a:defRPr sz="1800" kern="1200">
                <a:solidFill>
                  <a:schemeClr val="tx1"/>
                </a:solidFill>
                <a:latin typeface="+mn-lt"/>
                <a:ea typeface="+mn-ea"/>
                <a:cs typeface="+mn-cs"/>
              </a:defRPr>
            </a:lvl1pPr>
            <a:lvl2pPr marL="456473" algn="l" defTabSz="456473" rtl="0" eaLnBrk="1" latinLnBrk="0" hangingPunct="1">
              <a:defRPr sz="1800" kern="1200">
                <a:solidFill>
                  <a:schemeClr val="tx1"/>
                </a:solidFill>
                <a:latin typeface="+mn-lt"/>
                <a:ea typeface="+mn-ea"/>
                <a:cs typeface="+mn-cs"/>
              </a:defRPr>
            </a:lvl2pPr>
            <a:lvl3pPr marL="912905" algn="l" defTabSz="456473" rtl="0" eaLnBrk="1" latinLnBrk="0" hangingPunct="1">
              <a:defRPr sz="1800" kern="1200">
                <a:solidFill>
                  <a:schemeClr val="tx1"/>
                </a:solidFill>
                <a:latin typeface="+mn-lt"/>
                <a:ea typeface="+mn-ea"/>
                <a:cs typeface="+mn-cs"/>
              </a:defRPr>
            </a:lvl3pPr>
            <a:lvl4pPr marL="1369397" algn="l" defTabSz="456473" rtl="0" eaLnBrk="1" latinLnBrk="0" hangingPunct="1">
              <a:defRPr sz="1800" kern="1200">
                <a:solidFill>
                  <a:schemeClr val="tx1"/>
                </a:solidFill>
                <a:latin typeface="+mn-lt"/>
                <a:ea typeface="+mn-ea"/>
                <a:cs typeface="+mn-cs"/>
              </a:defRPr>
            </a:lvl4pPr>
            <a:lvl5pPr marL="1825808" algn="l" defTabSz="456473" rtl="0" eaLnBrk="1" latinLnBrk="0" hangingPunct="1">
              <a:defRPr sz="1800" kern="1200">
                <a:solidFill>
                  <a:schemeClr val="tx1"/>
                </a:solidFill>
                <a:latin typeface="+mn-lt"/>
                <a:ea typeface="+mn-ea"/>
                <a:cs typeface="+mn-cs"/>
              </a:defRPr>
            </a:lvl5pPr>
            <a:lvl6pPr marL="2282393" algn="l" defTabSz="456473" rtl="0" eaLnBrk="1" latinLnBrk="0" hangingPunct="1">
              <a:defRPr sz="1800" kern="1200">
                <a:solidFill>
                  <a:schemeClr val="tx1"/>
                </a:solidFill>
                <a:latin typeface="+mn-lt"/>
                <a:ea typeface="+mn-ea"/>
                <a:cs typeface="+mn-cs"/>
              </a:defRPr>
            </a:lvl6pPr>
            <a:lvl7pPr marL="2738775" algn="l" defTabSz="456473" rtl="0" eaLnBrk="1" latinLnBrk="0" hangingPunct="1">
              <a:defRPr sz="1800" kern="1200">
                <a:solidFill>
                  <a:schemeClr val="tx1"/>
                </a:solidFill>
                <a:latin typeface="+mn-lt"/>
                <a:ea typeface="+mn-ea"/>
                <a:cs typeface="+mn-cs"/>
              </a:defRPr>
            </a:lvl7pPr>
            <a:lvl8pPr marL="3195240" algn="l" defTabSz="456473" rtl="0" eaLnBrk="1" latinLnBrk="0" hangingPunct="1">
              <a:defRPr sz="1800" kern="1200">
                <a:solidFill>
                  <a:schemeClr val="tx1"/>
                </a:solidFill>
                <a:latin typeface="+mn-lt"/>
                <a:ea typeface="+mn-ea"/>
                <a:cs typeface="+mn-cs"/>
              </a:defRPr>
            </a:lvl8pPr>
            <a:lvl9pPr marL="3651710" algn="l" defTabSz="456473" rtl="0" eaLnBrk="1" latinLnBrk="0" hangingPunct="1">
              <a:defRPr sz="1800" kern="1200">
                <a:solidFill>
                  <a:schemeClr val="tx1"/>
                </a:solidFill>
                <a:latin typeface="+mn-lt"/>
                <a:ea typeface="+mn-ea"/>
                <a:cs typeface="+mn-cs"/>
              </a:defRPr>
            </a:lvl9pPr>
          </a:lstStyle>
          <a:p>
            <a:pPr algn="r" defTabSz="914400">
              <a:lnSpc>
                <a:spcPct val="80000"/>
              </a:lnSpc>
              <a:buClr>
                <a:srgbClr val="FFFFFF"/>
              </a:buClr>
              <a:defRPr/>
            </a:pPr>
            <a:r>
              <a:rPr lang="en-AU" sz="1400" b="1" kern="0" dirty="0">
                <a:solidFill>
                  <a:schemeClr val="accent4"/>
                </a:solidFill>
                <a:cs typeface="Arial Unicode MS" pitchFamily="34" charset="-128"/>
              </a:rPr>
              <a:t>Agile, Lean</a:t>
            </a:r>
            <a:endParaRPr lang="en-US" sz="1400" b="1" kern="0" dirty="0">
              <a:solidFill>
                <a:schemeClr val="accent4"/>
              </a:solidFill>
              <a:cs typeface="Arial Unicode MS" pitchFamily="34" charset="-128"/>
            </a:endParaRPr>
          </a:p>
        </p:txBody>
      </p:sp>
      <p:sp>
        <p:nvSpPr>
          <p:cNvPr id="11" name="Pentagon 10"/>
          <p:cNvSpPr/>
          <p:nvPr/>
        </p:nvSpPr>
        <p:spPr>
          <a:xfrm flipH="1">
            <a:off x="4723449" y="4651585"/>
            <a:ext cx="4420546" cy="298743"/>
          </a:xfrm>
          <a:prstGeom prst="homePlate">
            <a:avLst/>
          </a:prstGeom>
          <a:solidFill>
            <a:schemeClr val="accent3">
              <a:lumMod val="50000"/>
            </a:schemeClr>
          </a:solidFill>
          <a:ln w="38100" cap="flat" cmpd="sng" algn="ctr">
            <a:solidFill>
              <a:schemeClr val="bg2"/>
            </a:solidFill>
            <a:prstDash val="solid"/>
          </a:ln>
          <a:effectLst/>
        </p:spPr>
        <p:txBody>
          <a:bodyPr vert="horz" lIns="182880" tIns="91440" rIns="182880" bIns="91440" rtlCol="0" anchor="ctr"/>
          <a:lstStyle>
            <a:defPPr>
              <a:defRPr lang="en-US"/>
            </a:defPPr>
            <a:lvl1pPr marL="0" algn="l" defTabSz="456473" rtl="0" eaLnBrk="1" latinLnBrk="0" hangingPunct="1">
              <a:defRPr sz="1800" kern="1200">
                <a:solidFill>
                  <a:schemeClr val="tx1"/>
                </a:solidFill>
                <a:latin typeface="+mn-lt"/>
                <a:ea typeface="+mn-ea"/>
                <a:cs typeface="+mn-cs"/>
              </a:defRPr>
            </a:lvl1pPr>
            <a:lvl2pPr marL="456473" algn="l" defTabSz="456473" rtl="0" eaLnBrk="1" latinLnBrk="0" hangingPunct="1">
              <a:defRPr sz="1800" kern="1200">
                <a:solidFill>
                  <a:schemeClr val="tx1"/>
                </a:solidFill>
                <a:latin typeface="+mn-lt"/>
                <a:ea typeface="+mn-ea"/>
                <a:cs typeface="+mn-cs"/>
              </a:defRPr>
            </a:lvl2pPr>
            <a:lvl3pPr marL="912905" algn="l" defTabSz="456473" rtl="0" eaLnBrk="1" latinLnBrk="0" hangingPunct="1">
              <a:defRPr sz="1800" kern="1200">
                <a:solidFill>
                  <a:schemeClr val="tx1"/>
                </a:solidFill>
                <a:latin typeface="+mn-lt"/>
                <a:ea typeface="+mn-ea"/>
                <a:cs typeface="+mn-cs"/>
              </a:defRPr>
            </a:lvl3pPr>
            <a:lvl4pPr marL="1369397" algn="l" defTabSz="456473" rtl="0" eaLnBrk="1" latinLnBrk="0" hangingPunct="1">
              <a:defRPr sz="1800" kern="1200">
                <a:solidFill>
                  <a:schemeClr val="tx1"/>
                </a:solidFill>
                <a:latin typeface="+mn-lt"/>
                <a:ea typeface="+mn-ea"/>
                <a:cs typeface="+mn-cs"/>
              </a:defRPr>
            </a:lvl4pPr>
            <a:lvl5pPr marL="1825808" algn="l" defTabSz="456473" rtl="0" eaLnBrk="1" latinLnBrk="0" hangingPunct="1">
              <a:defRPr sz="1800" kern="1200">
                <a:solidFill>
                  <a:schemeClr val="tx1"/>
                </a:solidFill>
                <a:latin typeface="+mn-lt"/>
                <a:ea typeface="+mn-ea"/>
                <a:cs typeface="+mn-cs"/>
              </a:defRPr>
            </a:lvl5pPr>
            <a:lvl6pPr marL="2282393" algn="l" defTabSz="456473" rtl="0" eaLnBrk="1" latinLnBrk="0" hangingPunct="1">
              <a:defRPr sz="1800" kern="1200">
                <a:solidFill>
                  <a:schemeClr val="tx1"/>
                </a:solidFill>
                <a:latin typeface="+mn-lt"/>
                <a:ea typeface="+mn-ea"/>
                <a:cs typeface="+mn-cs"/>
              </a:defRPr>
            </a:lvl6pPr>
            <a:lvl7pPr marL="2738775" algn="l" defTabSz="456473" rtl="0" eaLnBrk="1" latinLnBrk="0" hangingPunct="1">
              <a:defRPr sz="1800" kern="1200">
                <a:solidFill>
                  <a:schemeClr val="tx1"/>
                </a:solidFill>
                <a:latin typeface="+mn-lt"/>
                <a:ea typeface="+mn-ea"/>
                <a:cs typeface="+mn-cs"/>
              </a:defRPr>
            </a:lvl7pPr>
            <a:lvl8pPr marL="3195240" algn="l" defTabSz="456473" rtl="0" eaLnBrk="1" latinLnBrk="0" hangingPunct="1">
              <a:defRPr sz="1800" kern="1200">
                <a:solidFill>
                  <a:schemeClr val="tx1"/>
                </a:solidFill>
                <a:latin typeface="+mn-lt"/>
                <a:ea typeface="+mn-ea"/>
                <a:cs typeface="+mn-cs"/>
              </a:defRPr>
            </a:lvl8pPr>
            <a:lvl9pPr marL="3651710" algn="l" defTabSz="456473" rtl="0" eaLnBrk="1" latinLnBrk="0" hangingPunct="1">
              <a:defRPr sz="1800" kern="1200">
                <a:solidFill>
                  <a:schemeClr val="tx1"/>
                </a:solidFill>
                <a:latin typeface="+mn-lt"/>
                <a:ea typeface="+mn-ea"/>
                <a:cs typeface="+mn-cs"/>
              </a:defRPr>
            </a:lvl9pPr>
          </a:lstStyle>
          <a:p>
            <a:pPr defTabSz="914400">
              <a:lnSpc>
                <a:spcPct val="80000"/>
              </a:lnSpc>
              <a:buClr>
                <a:srgbClr val="FFFFFF"/>
              </a:buClr>
              <a:defRPr/>
            </a:pPr>
            <a:r>
              <a:rPr lang="en-AU" sz="1400" b="1" kern="0" dirty="0">
                <a:solidFill>
                  <a:schemeClr val="accent4"/>
                </a:solidFill>
                <a:cs typeface="Arial Unicode MS" pitchFamily="34" charset="-128"/>
              </a:rPr>
              <a:t>ITIL, process, SLA’s</a:t>
            </a:r>
            <a:endParaRPr lang="en-US" sz="1400" b="1" kern="0" dirty="0">
              <a:solidFill>
                <a:schemeClr val="accent4"/>
              </a:solidFill>
              <a:cs typeface="Arial Unicode MS" pitchFamily="34" charset="-128"/>
            </a:endParaRPr>
          </a:p>
        </p:txBody>
      </p:sp>
      <p:sp>
        <p:nvSpPr>
          <p:cNvPr id="12" name="Pentagon 11"/>
          <p:cNvSpPr/>
          <p:nvPr/>
        </p:nvSpPr>
        <p:spPr>
          <a:xfrm>
            <a:off x="-118799" y="5003797"/>
            <a:ext cx="4464431" cy="298743"/>
          </a:xfrm>
          <a:prstGeom prst="homePlate">
            <a:avLst/>
          </a:prstGeom>
          <a:solidFill>
            <a:schemeClr val="accent3">
              <a:lumMod val="50000"/>
            </a:schemeClr>
          </a:solidFill>
          <a:ln w="38100" cap="flat" cmpd="sng" algn="ctr">
            <a:solidFill>
              <a:schemeClr val="bg2"/>
            </a:solidFill>
            <a:prstDash val="solid"/>
          </a:ln>
          <a:effectLst/>
        </p:spPr>
        <p:txBody>
          <a:bodyPr vert="horz" lIns="91440" tIns="91440" rIns="182880" bIns="91440" rtlCol="0" anchor="ctr"/>
          <a:lstStyle/>
          <a:p>
            <a:pPr algn="r" defTabSz="914400">
              <a:lnSpc>
                <a:spcPct val="80000"/>
              </a:lnSpc>
              <a:buClr>
                <a:srgbClr val="FFFFFF"/>
              </a:buClr>
              <a:defRPr/>
            </a:pPr>
            <a:r>
              <a:rPr lang="en-AU" sz="1400" b="1" kern="0" dirty="0">
                <a:solidFill>
                  <a:schemeClr val="accent4"/>
                </a:solidFill>
                <a:cs typeface="Arial Unicode MS" pitchFamily="34" charset="-128"/>
              </a:rPr>
              <a:t>Bring features/products to market faster</a:t>
            </a:r>
            <a:endParaRPr lang="en-US" sz="1400" b="1" kern="0" dirty="0">
              <a:solidFill>
                <a:schemeClr val="accent4"/>
              </a:solidFill>
              <a:cs typeface="Arial Unicode MS" pitchFamily="34" charset="-128"/>
            </a:endParaRPr>
          </a:p>
        </p:txBody>
      </p:sp>
      <p:sp>
        <p:nvSpPr>
          <p:cNvPr id="13" name="Pentagon 12"/>
          <p:cNvSpPr/>
          <p:nvPr/>
        </p:nvSpPr>
        <p:spPr>
          <a:xfrm>
            <a:off x="-116650" y="5356009"/>
            <a:ext cx="4462183" cy="298743"/>
          </a:xfrm>
          <a:prstGeom prst="homePlate">
            <a:avLst/>
          </a:prstGeom>
          <a:solidFill>
            <a:schemeClr val="accent3">
              <a:lumMod val="50000"/>
            </a:schemeClr>
          </a:solidFill>
          <a:ln w="38100" cap="flat" cmpd="sng" algn="ctr">
            <a:solidFill>
              <a:schemeClr val="bg2"/>
            </a:solidFill>
            <a:prstDash val="solid"/>
          </a:ln>
          <a:effectLst/>
        </p:spPr>
        <p:txBody>
          <a:bodyPr vert="horz" lIns="91440" tIns="91440" rIns="182880" bIns="91440" rtlCol="0" anchor="ctr"/>
          <a:lstStyle>
            <a:defPPr>
              <a:defRPr lang="en-US"/>
            </a:defPPr>
            <a:lvl1pPr marL="0" algn="l" defTabSz="456473" rtl="0" eaLnBrk="1" latinLnBrk="0" hangingPunct="1">
              <a:defRPr sz="1800" kern="1200">
                <a:solidFill>
                  <a:schemeClr val="tx1"/>
                </a:solidFill>
                <a:latin typeface="+mn-lt"/>
                <a:ea typeface="+mn-ea"/>
                <a:cs typeface="+mn-cs"/>
              </a:defRPr>
            </a:lvl1pPr>
            <a:lvl2pPr marL="456473" algn="l" defTabSz="456473" rtl="0" eaLnBrk="1" latinLnBrk="0" hangingPunct="1">
              <a:defRPr sz="1800" kern="1200">
                <a:solidFill>
                  <a:schemeClr val="tx1"/>
                </a:solidFill>
                <a:latin typeface="+mn-lt"/>
                <a:ea typeface="+mn-ea"/>
                <a:cs typeface="+mn-cs"/>
              </a:defRPr>
            </a:lvl2pPr>
            <a:lvl3pPr marL="912905" algn="l" defTabSz="456473" rtl="0" eaLnBrk="1" latinLnBrk="0" hangingPunct="1">
              <a:defRPr sz="1800" kern="1200">
                <a:solidFill>
                  <a:schemeClr val="tx1"/>
                </a:solidFill>
                <a:latin typeface="+mn-lt"/>
                <a:ea typeface="+mn-ea"/>
                <a:cs typeface="+mn-cs"/>
              </a:defRPr>
            </a:lvl3pPr>
            <a:lvl4pPr marL="1369397" algn="l" defTabSz="456473" rtl="0" eaLnBrk="1" latinLnBrk="0" hangingPunct="1">
              <a:defRPr sz="1800" kern="1200">
                <a:solidFill>
                  <a:schemeClr val="tx1"/>
                </a:solidFill>
                <a:latin typeface="+mn-lt"/>
                <a:ea typeface="+mn-ea"/>
                <a:cs typeface="+mn-cs"/>
              </a:defRPr>
            </a:lvl4pPr>
            <a:lvl5pPr marL="1825808" algn="l" defTabSz="456473" rtl="0" eaLnBrk="1" latinLnBrk="0" hangingPunct="1">
              <a:defRPr sz="1800" kern="1200">
                <a:solidFill>
                  <a:schemeClr val="tx1"/>
                </a:solidFill>
                <a:latin typeface="+mn-lt"/>
                <a:ea typeface="+mn-ea"/>
                <a:cs typeface="+mn-cs"/>
              </a:defRPr>
            </a:lvl5pPr>
            <a:lvl6pPr marL="2282393" algn="l" defTabSz="456473" rtl="0" eaLnBrk="1" latinLnBrk="0" hangingPunct="1">
              <a:defRPr sz="1800" kern="1200">
                <a:solidFill>
                  <a:schemeClr val="tx1"/>
                </a:solidFill>
                <a:latin typeface="+mn-lt"/>
                <a:ea typeface="+mn-ea"/>
                <a:cs typeface="+mn-cs"/>
              </a:defRPr>
            </a:lvl6pPr>
            <a:lvl7pPr marL="2738775" algn="l" defTabSz="456473" rtl="0" eaLnBrk="1" latinLnBrk="0" hangingPunct="1">
              <a:defRPr sz="1800" kern="1200">
                <a:solidFill>
                  <a:schemeClr val="tx1"/>
                </a:solidFill>
                <a:latin typeface="+mn-lt"/>
                <a:ea typeface="+mn-ea"/>
                <a:cs typeface="+mn-cs"/>
              </a:defRPr>
            </a:lvl7pPr>
            <a:lvl8pPr marL="3195240" algn="l" defTabSz="456473" rtl="0" eaLnBrk="1" latinLnBrk="0" hangingPunct="1">
              <a:defRPr sz="1800" kern="1200">
                <a:solidFill>
                  <a:schemeClr val="tx1"/>
                </a:solidFill>
                <a:latin typeface="+mn-lt"/>
                <a:ea typeface="+mn-ea"/>
                <a:cs typeface="+mn-cs"/>
              </a:defRPr>
            </a:lvl8pPr>
            <a:lvl9pPr marL="3651710" algn="l" defTabSz="456473" rtl="0" eaLnBrk="1" latinLnBrk="0" hangingPunct="1">
              <a:defRPr sz="1800" kern="1200">
                <a:solidFill>
                  <a:schemeClr val="tx1"/>
                </a:solidFill>
                <a:latin typeface="+mn-lt"/>
                <a:ea typeface="+mn-ea"/>
                <a:cs typeface="+mn-cs"/>
              </a:defRPr>
            </a:lvl9pPr>
          </a:lstStyle>
          <a:p>
            <a:pPr algn="r" defTabSz="914400">
              <a:lnSpc>
                <a:spcPct val="80000"/>
              </a:lnSpc>
              <a:buClr>
                <a:srgbClr val="FFFFFF"/>
              </a:buClr>
              <a:defRPr/>
            </a:pPr>
            <a:r>
              <a:rPr lang="en-AU" sz="1400" b="1" kern="0" dirty="0">
                <a:solidFill>
                  <a:schemeClr val="accent4"/>
                </a:solidFill>
                <a:cs typeface="Arial Unicode MS" pitchFamily="34" charset="-128"/>
              </a:rPr>
              <a:t>Cloud, open source, infrastructure-as-code </a:t>
            </a:r>
            <a:endParaRPr lang="en-US" sz="1400" b="1" kern="0" dirty="0">
              <a:solidFill>
                <a:schemeClr val="accent4"/>
              </a:solidFill>
              <a:cs typeface="Arial Unicode MS" pitchFamily="34" charset="-128"/>
            </a:endParaRPr>
          </a:p>
        </p:txBody>
      </p:sp>
      <p:sp>
        <p:nvSpPr>
          <p:cNvPr id="14" name="Pentagon 13"/>
          <p:cNvSpPr/>
          <p:nvPr/>
        </p:nvSpPr>
        <p:spPr>
          <a:xfrm flipH="1">
            <a:off x="4723450" y="5003797"/>
            <a:ext cx="4420550" cy="298743"/>
          </a:xfrm>
          <a:prstGeom prst="homePlate">
            <a:avLst/>
          </a:prstGeom>
          <a:solidFill>
            <a:schemeClr val="accent3">
              <a:lumMod val="50000"/>
            </a:schemeClr>
          </a:solidFill>
          <a:ln w="38100" cap="flat" cmpd="sng" algn="ctr">
            <a:solidFill>
              <a:schemeClr val="bg2"/>
            </a:solidFill>
            <a:prstDash val="solid"/>
          </a:ln>
          <a:effectLst/>
        </p:spPr>
        <p:txBody>
          <a:bodyPr vert="horz" lIns="182880" tIns="91440" rIns="182880" bIns="91440" rtlCol="0" anchor="ctr"/>
          <a:lstStyle/>
          <a:p>
            <a:pPr defTabSz="914400">
              <a:lnSpc>
                <a:spcPct val="80000"/>
              </a:lnSpc>
              <a:buClr>
                <a:srgbClr val="FFFFFF"/>
              </a:buClr>
              <a:defRPr/>
            </a:pPr>
            <a:r>
              <a:rPr lang="en-AU" sz="1400" b="1" kern="0" dirty="0">
                <a:solidFill>
                  <a:schemeClr val="accent4"/>
                </a:solidFill>
                <a:cs typeface="Arial Unicode MS" pitchFamily="34" charset="-128"/>
              </a:rPr>
              <a:t>Ensure availability; MTBF </a:t>
            </a:r>
            <a:endParaRPr lang="en-US" sz="1400" b="1" kern="0" dirty="0">
              <a:solidFill>
                <a:schemeClr val="accent4"/>
              </a:solidFill>
              <a:cs typeface="Arial Unicode MS" pitchFamily="34" charset="-128"/>
            </a:endParaRPr>
          </a:p>
        </p:txBody>
      </p:sp>
      <p:sp>
        <p:nvSpPr>
          <p:cNvPr id="15" name="Pentagon 14"/>
          <p:cNvSpPr/>
          <p:nvPr/>
        </p:nvSpPr>
        <p:spPr>
          <a:xfrm flipH="1">
            <a:off x="4723448" y="5356009"/>
            <a:ext cx="4420550" cy="298743"/>
          </a:xfrm>
          <a:prstGeom prst="homePlate">
            <a:avLst/>
          </a:prstGeom>
          <a:solidFill>
            <a:schemeClr val="accent3">
              <a:lumMod val="50000"/>
            </a:schemeClr>
          </a:solidFill>
          <a:ln w="38100" cap="flat" cmpd="sng" algn="ctr">
            <a:solidFill>
              <a:schemeClr val="bg2"/>
            </a:solidFill>
            <a:prstDash val="solid"/>
          </a:ln>
          <a:effectLst/>
        </p:spPr>
        <p:txBody>
          <a:bodyPr vert="horz" lIns="182880" tIns="91440" rIns="182880" bIns="91440" rtlCol="0" anchor="ctr"/>
          <a:lstStyle>
            <a:defPPr>
              <a:defRPr lang="en-US"/>
            </a:defPPr>
            <a:lvl1pPr marL="0" algn="l" defTabSz="456473" rtl="0" eaLnBrk="1" latinLnBrk="0" hangingPunct="1">
              <a:defRPr sz="1800" kern="1200">
                <a:solidFill>
                  <a:schemeClr val="tx1"/>
                </a:solidFill>
                <a:latin typeface="+mn-lt"/>
                <a:ea typeface="+mn-ea"/>
                <a:cs typeface="+mn-cs"/>
              </a:defRPr>
            </a:lvl1pPr>
            <a:lvl2pPr marL="456473" algn="l" defTabSz="456473" rtl="0" eaLnBrk="1" latinLnBrk="0" hangingPunct="1">
              <a:defRPr sz="1800" kern="1200">
                <a:solidFill>
                  <a:schemeClr val="tx1"/>
                </a:solidFill>
                <a:latin typeface="+mn-lt"/>
                <a:ea typeface="+mn-ea"/>
                <a:cs typeface="+mn-cs"/>
              </a:defRPr>
            </a:lvl2pPr>
            <a:lvl3pPr marL="912905" algn="l" defTabSz="456473" rtl="0" eaLnBrk="1" latinLnBrk="0" hangingPunct="1">
              <a:defRPr sz="1800" kern="1200">
                <a:solidFill>
                  <a:schemeClr val="tx1"/>
                </a:solidFill>
                <a:latin typeface="+mn-lt"/>
                <a:ea typeface="+mn-ea"/>
                <a:cs typeface="+mn-cs"/>
              </a:defRPr>
            </a:lvl3pPr>
            <a:lvl4pPr marL="1369397" algn="l" defTabSz="456473" rtl="0" eaLnBrk="1" latinLnBrk="0" hangingPunct="1">
              <a:defRPr sz="1800" kern="1200">
                <a:solidFill>
                  <a:schemeClr val="tx1"/>
                </a:solidFill>
                <a:latin typeface="+mn-lt"/>
                <a:ea typeface="+mn-ea"/>
                <a:cs typeface="+mn-cs"/>
              </a:defRPr>
            </a:lvl4pPr>
            <a:lvl5pPr marL="1825808" algn="l" defTabSz="456473" rtl="0" eaLnBrk="1" latinLnBrk="0" hangingPunct="1">
              <a:defRPr sz="1800" kern="1200">
                <a:solidFill>
                  <a:schemeClr val="tx1"/>
                </a:solidFill>
                <a:latin typeface="+mn-lt"/>
                <a:ea typeface="+mn-ea"/>
                <a:cs typeface="+mn-cs"/>
              </a:defRPr>
            </a:lvl5pPr>
            <a:lvl6pPr marL="2282393" algn="l" defTabSz="456473" rtl="0" eaLnBrk="1" latinLnBrk="0" hangingPunct="1">
              <a:defRPr sz="1800" kern="1200">
                <a:solidFill>
                  <a:schemeClr val="tx1"/>
                </a:solidFill>
                <a:latin typeface="+mn-lt"/>
                <a:ea typeface="+mn-ea"/>
                <a:cs typeface="+mn-cs"/>
              </a:defRPr>
            </a:lvl6pPr>
            <a:lvl7pPr marL="2738775" algn="l" defTabSz="456473" rtl="0" eaLnBrk="1" latinLnBrk="0" hangingPunct="1">
              <a:defRPr sz="1800" kern="1200">
                <a:solidFill>
                  <a:schemeClr val="tx1"/>
                </a:solidFill>
                <a:latin typeface="+mn-lt"/>
                <a:ea typeface="+mn-ea"/>
                <a:cs typeface="+mn-cs"/>
              </a:defRPr>
            </a:lvl7pPr>
            <a:lvl8pPr marL="3195240" algn="l" defTabSz="456473" rtl="0" eaLnBrk="1" latinLnBrk="0" hangingPunct="1">
              <a:defRPr sz="1800" kern="1200">
                <a:solidFill>
                  <a:schemeClr val="tx1"/>
                </a:solidFill>
                <a:latin typeface="+mn-lt"/>
                <a:ea typeface="+mn-ea"/>
                <a:cs typeface="+mn-cs"/>
              </a:defRPr>
            </a:lvl8pPr>
            <a:lvl9pPr marL="3651710" algn="l" defTabSz="456473" rtl="0" eaLnBrk="1" latinLnBrk="0" hangingPunct="1">
              <a:defRPr sz="1800" kern="1200">
                <a:solidFill>
                  <a:schemeClr val="tx1"/>
                </a:solidFill>
                <a:latin typeface="+mn-lt"/>
                <a:ea typeface="+mn-ea"/>
                <a:cs typeface="+mn-cs"/>
              </a:defRPr>
            </a:lvl9pPr>
          </a:lstStyle>
          <a:p>
            <a:pPr defTabSz="914400">
              <a:lnSpc>
                <a:spcPct val="80000"/>
              </a:lnSpc>
              <a:buClr>
                <a:srgbClr val="FFFFFF"/>
              </a:buClr>
              <a:defRPr/>
            </a:pPr>
            <a:r>
              <a:rPr lang="en-AU" sz="1400" b="1" kern="0" dirty="0">
                <a:solidFill>
                  <a:schemeClr val="accent4"/>
                </a:solidFill>
                <a:cs typeface="Arial Unicode MS" pitchFamily="34" charset="-128"/>
              </a:rPr>
              <a:t>Legacy and proprietary apps/infrastructure</a:t>
            </a:r>
            <a:endParaRPr lang="en-US" sz="1400" b="1" kern="0" dirty="0">
              <a:solidFill>
                <a:schemeClr val="accent4"/>
              </a:solidFill>
              <a:cs typeface="Arial Unicode MS" pitchFamily="34" charset="-128"/>
            </a:endParaRPr>
          </a:p>
        </p:txBody>
      </p:sp>
      <p:sp>
        <p:nvSpPr>
          <p:cNvPr id="16" name="Rectangle 15"/>
          <p:cNvSpPr/>
          <p:nvPr/>
        </p:nvSpPr>
        <p:spPr>
          <a:xfrm>
            <a:off x="4379488" y="2827302"/>
            <a:ext cx="306659" cy="3020403"/>
          </a:xfrm>
          <a:prstGeom prst="rect">
            <a:avLst/>
          </a:prstGeom>
          <a:solidFill>
            <a:schemeClr val="tx2">
              <a:lumMod val="60000"/>
              <a:lumOff val="40000"/>
            </a:schemeClr>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latin typeface="Calibri"/>
              <a:cs typeface="Arial Unicode MS" pitchFamily="34" charset="-128"/>
            </a:endParaRPr>
          </a:p>
        </p:txBody>
      </p:sp>
      <p:sp>
        <p:nvSpPr>
          <p:cNvPr id="17" name="Title 1"/>
          <p:cNvSpPr>
            <a:spLocks noGrp="1"/>
          </p:cNvSpPr>
          <p:nvPr>
            <p:ph type="title"/>
          </p:nvPr>
        </p:nvSpPr>
        <p:spPr>
          <a:xfrm>
            <a:off x="388184" y="755994"/>
            <a:ext cx="8229600" cy="1091353"/>
          </a:xfrm>
        </p:spPr>
        <p:txBody>
          <a:bodyPr/>
          <a:lstStyle/>
          <a:p>
            <a:r>
              <a:rPr lang="en-US" dirty="0" smtClean="0"/>
              <a:t>What are Challenges that Companies are Experiencing?</a:t>
            </a:r>
            <a:endParaRPr lang="en-US" dirty="0"/>
          </a:p>
        </p:txBody>
      </p:sp>
      <p:grpSp>
        <p:nvGrpSpPr>
          <p:cNvPr id="18" name="Group 17"/>
          <p:cNvGrpSpPr/>
          <p:nvPr/>
        </p:nvGrpSpPr>
        <p:grpSpPr>
          <a:xfrm>
            <a:off x="836440" y="3604727"/>
            <a:ext cx="3527144" cy="209143"/>
            <a:chOff x="706857" y="3519486"/>
            <a:chExt cx="3945159" cy="161926"/>
          </a:xfrm>
        </p:grpSpPr>
        <p:cxnSp>
          <p:nvCxnSpPr>
            <p:cNvPr id="19" name="Straight Arrow Connector 18"/>
            <p:cNvCxnSpPr/>
            <p:nvPr/>
          </p:nvCxnSpPr>
          <p:spPr>
            <a:xfrm>
              <a:off x="706857" y="3600450"/>
              <a:ext cx="3945159" cy="0"/>
            </a:xfrm>
            <a:prstGeom prst="straightConnector1">
              <a:avLst/>
            </a:prstGeom>
            <a:ln w="28575">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20" name="TextBox 19"/>
            <p:cNvSpPr txBox="1"/>
            <p:nvPr/>
          </p:nvSpPr>
          <p:spPr>
            <a:xfrm>
              <a:off x="2674637" y="3519486"/>
              <a:ext cx="548335" cy="161926"/>
            </a:xfrm>
            <a:prstGeom prst="rect">
              <a:avLst/>
            </a:prstGeom>
            <a:solidFill>
              <a:schemeClr val="bg2"/>
            </a:solidFill>
          </p:spPr>
          <p:txBody>
            <a:bodyPr wrap="none" tIns="91440" bIns="91440" rtlCol="0" anchor="ctr" anchorCtr="0">
              <a:noAutofit/>
            </a:bodyPr>
            <a:lstStyle/>
            <a:p>
              <a:pPr algn="ctr"/>
              <a:r>
                <a:rPr lang="en-US" sz="1200" b="1" dirty="0"/>
                <a:t>SPEED</a:t>
              </a:r>
            </a:p>
          </p:txBody>
        </p:sp>
      </p:grpSp>
      <p:grpSp>
        <p:nvGrpSpPr>
          <p:cNvPr id="21" name="Group 20"/>
          <p:cNvGrpSpPr/>
          <p:nvPr/>
        </p:nvGrpSpPr>
        <p:grpSpPr>
          <a:xfrm>
            <a:off x="4702049" y="3581119"/>
            <a:ext cx="3382337" cy="256359"/>
            <a:chOff x="3958284" y="1676400"/>
            <a:chExt cx="3559895" cy="256359"/>
          </a:xfrm>
        </p:grpSpPr>
        <p:grpSp>
          <p:nvGrpSpPr>
            <p:cNvPr id="22" name="Group 21"/>
            <p:cNvGrpSpPr/>
            <p:nvPr/>
          </p:nvGrpSpPr>
          <p:grpSpPr>
            <a:xfrm>
              <a:off x="3958284" y="1676400"/>
              <a:ext cx="3559895" cy="256359"/>
              <a:chOff x="3958284" y="1676400"/>
              <a:chExt cx="3559895" cy="256359"/>
            </a:xfrm>
          </p:grpSpPr>
          <p:cxnSp>
            <p:nvCxnSpPr>
              <p:cNvPr id="24" name="Straight Connector 23"/>
              <p:cNvCxnSpPr/>
              <p:nvPr/>
            </p:nvCxnSpPr>
            <p:spPr>
              <a:xfrm>
                <a:off x="3981535" y="1804579"/>
                <a:ext cx="3536644" cy="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a:off x="3958284" y="1676400"/>
                <a:ext cx="0" cy="25635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3" name="TextBox 22"/>
            <p:cNvSpPr txBox="1"/>
            <p:nvPr/>
          </p:nvSpPr>
          <p:spPr>
            <a:xfrm>
              <a:off x="5157889" y="1722837"/>
              <a:ext cx="712204" cy="161925"/>
            </a:xfrm>
            <a:prstGeom prst="rect">
              <a:avLst/>
            </a:prstGeom>
            <a:solidFill>
              <a:schemeClr val="bg2"/>
            </a:solidFill>
            <a:ln>
              <a:noFill/>
            </a:ln>
          </p:spPr>
          <p:txBody>
            <a:bodyPr wrap="none" tIns="91440" bIns="91440" rtlCol="0" anchor="ctr" anchorCtr="0">
              <a:noAutofit/>
            </a:bodyPr>
            <a:lstStyle/>
            <a:p>
              <a:pPr algn="ctr"/>
              <a:r>
                <a:rPr lang="en-US" sz="1200" b="1" dirty="0"/>
                <a:t>STABILITY</a:t>
              </a:r>
            </a:p>
          </p:txBody>
        </p:sp>
      </p:grpSp>
      <p:sp>
        <p:nvSpPr>
          <p:cNvPr id="26" name="Explosion 1 25"/>
          <p:cNvSpPr/>
          <p:nvPr/>
        </p:nvSpPr>
        <p:spPr>
          <a:xfrm rot="10245964">
            <a:off x="4328054" y="5298039"/>
            <a:ext cx="397679" cy="414683"/>
          </a:xfrm>
          <a:prstGeom prst="irregularSeal1">
            <a:avLst/>
          </a:prstGeom>
          <a:solidFill>
            <a:srgbClr val="FF9600"/>
          </a:solidFill>
          <a:ln w="38100" cap="flat" cmpd="sng" algn="ctr">
            <a:noFill/>
            <a:prstDash val="solid"/>
          </a:ln>
          <a:effectLst/>
        </p:spPr>
        <p:txBody>
          <a:bodyPr vert="horz" lIns="91440" tIns="91440" rIns="91440" bIns="91440" rtlCol="0" anchor="ctr"/>
          <a:lstStyle>
            <a:defPPr>
              <a:defRPr lang="en-US"/>
            </a:defPPr>
            <a:lvl1pPr marL="0" algn="l" defTabSz="456473" rtl="0" eaLnBrk="1" latinLnBrk="0" hangingPunct="1">
              <a:defRPr sz="1800" kern="1200">
                <a:solidFill>
                  <a:schemeClr val="tx1"/>
                </a:solidFill>
                <a:latin typeface="+mn-lt"/>
                <a:ea typeface="+mn-ea"/>
                <a:cs typeface="+mn-cs"/>
              </a:defRPr>
            </a:lvl1pPr>
            <a:lvl2pPr marL="456473" algn="l" defTabSz="456473" rtl="0" eaLnBrk="1" latinLnBrk="0" hangingPunct="1">
              <a:defRPr sz="1800" kern="1200">
                <a:solidFill>
                  <a:schemeClr val="tx1"/>
                </a:solidFill>
                <a:latin typeface="+mn-lt"/>
                <a:ea typeface="+mn-ea"/>
                <a:cs typeface="+mn-cs"/>
              </a:defRPr>
            </a:lvl2pPr>
            <a:lvl3pPr marL="912905" algn="l" defTabSz="456473" rtl="0" eaLnBrk="1" latinLnBrk="0" hangingPunct="1">
              <a:defRPr sz="1800" kern="1200">
                <a:solidFill>
                  <a:schemeClr val="tx1"/>
                </a:solidFill>
                <a:latin typeface="+mn-lt"/>
                <a:ea typeface="+mn-ea"/>
                <a:cs typeface="+mn-cs"/>
              </a:defRPr>
            </a:lvl3pPr>
            <a:lvl4pPr marL="1369397" algn="l" defTabSz="456473" rtl="0" eaLnBrk="1" latinLnBrk="0" hangingPunct="1">
              <a:defRPr sz="1800" kern="1200">
                <a:solidFill>
                  <a:schemeClr val="tx1"/>
                </a:solidFill>
                <a:latin typeface="+mn-lt"/>
                <a:ea typeface="+mn-ea"/>
                <a:cs typeface="+mn-cs"/>
              </a:defRPr>
            </a:lvl4pPr>
            <a:lvl5pPr marL="1825808" algn="l" defTabSz="456473" rtl="0" eaLnBrk="1" latinLnBrk="0" hangingPunct="1">
              <a:defRPr sz="1800" kern="1200">
                <a:solidFill>
                  <a:schemeClr val="tx1"/>
                </a:solidFill>
                <a:latin typeface="+mn-lt"/>
                <a:ea typeface="+mn-ea"/>
                <a:cs typeface="+mn-cs"/>
              </a:defRPr>
            </a:lvl5pPr>
            <a:lvl6pPr marL="2282393" algn="l" defTabSz="456473" rtl="0" eaLnBrk="1" latinLnBrk="0" hangingPunct="1">
              <a:defRPr sz="1800" kern="1200">
                <a:solidFill>
                  <a:schemeClr val="tx1"/>
                </a:solidFill>
                <a:latin typeface="+mn-lt"/>
                <a:ea typeface="+mn-ea"/>
                <a:cs typeface="+mn-cs"/>
              </a:defRPr>
            </a:lvl6pPr>
            <a:lvl7pPr marL="2738775" algn="l" defTabSz="456473" rtl="0" eaLnBrk="1" latinLnBrk="0" hangingPunct="1">
              <a:defRPr sz="1800" kern="1200">
                <a:solidFill>
                  <a:schemeClr val="tx1"/>
                </a:solidFill>
                <a:latin typeface="+mn-lt"/>
                <a:ea typeface="+mn-ea"/>
                <a:cs typeface="+mn-cs"/>
              </a:defRPr>
            </a:lvl7pPr>
            <a:lvl8pPr marL="3195240" algn="l" defTabSz="456473" rtl="0" eaLnBrk="1" latinLnBrk="0" hangingPunct="1">
              <a:defRPr sz="1800" kern="1200">
                <a:solidFill>
                  <a:schemeClr val="tx1"/>
                </a:solidFill>
                <a:latin typeface="+mn-lt"/>
                <a:ea typeface="+mn-ea"/>
                <a:cs typeface="+mn-cs"/>
              </a:defRPr>
            </a:lvl8pPr>
            <a:lvl9pPr marL="3651710" algn="l" defTabSz="456473" rtl="0" eaLnBrk="1" latinLnBrk="0" hangingPunct="1">
              <a:defRPr sz="1800" kern="1200">
                <a:solidFill>
                  <a:schemeClr val="tx1"/>
                </a:solidFill>
                <a:latin typeface="+mn-lt"/>
                <a:ea typeface="+mn-ea"/>
                <a:cs typeface="+mn-cs"/>
              </a:defRPr>
            </a:lvl9pPr>
          </a:lstStyle>
          <a:p>
            <a:pPr algn="ctr" defTabSz="914400">
              <a:lnSpc>
                <a:spcPts val="1720"/>
              </a:lnSpc>
              <a:buClr>
                <a:srgbClr val="FFFFFF"/>
              </a:buClr>
              <a:defRPr/>
            </a:pPr>
            <a:endParaRPr lang="en-US" sz="1200" kern="0" dirty="0">
              <a:solidFill>
                <a:srgbClr val="FFFFFF"/>
              </a:solidFill>
              <a:cs typeface="Arial Unicode MS" pitchFamily="34" charset="-128"/>
            </a:endParaRPr>
          </a:p>
        </p:txBody>
      </p:sp>
      <p:sp>
        <p:nvSpPr>
          <p:cNvPr id="27" name="Explosion 1 26"/>
          <p:cNvSpPr/>
          <p:nvPr/>
        </p:nvSpPr>
        <p:spPr>
          <a:xfrm>
            <a:off x="4331782" y="4953426"/>
            <a:ext cx="390223" cy="414683"/>
          </a:xfrm>
          <a:prstGeom prst="irregularSeal1">
            <a:avLst/>
          </a:prstGeom>
          <a:solidFill>
            <a:srgbClr val="FF9600"/>
          </a:solidFill>
          <a:ln w="38100" cap="flat" cmpd="sng" algn="ctr">
            <a:noFill/>
            <a:prstDash val="solid"/>
          </a:ln>
          <a:effectLst/>
        </p:spPr>
        <p:txBody>
          <a:bodyPr vert="horz" lIns="91440" tIns="91440" rIns="91440" bIns="91440" rtlCol="0" anchor="ctr"/>
          <a:lstStyle>
            <a:defPPr>
              <a:defRPr lang="en-US"/>
            </a:defPPr>
            <a:lvl1pPr marL="0" algn="l" defTabSz="456473" rtl="0" eaLnBrk="1" latinLnBrk="0" hangingPunct="1">
              <a:defRPr sz="1800" kern="1200">
                <a:solidFill>
                  <a:schemeClr val="tx1"/>
                </a:solidFill>
                <a:latin typeface="+mn-lt"/>
                <a:ea typeface="+mn-ea"/>
                <a:cs typeface="+mn-cs"/>
              </a:defRPr>
            </a:lvl1pPr>
            <a:lvl2pPr marL="456473" algn="l" defTabSz="456473" rtl="0" eaLnBrk="1" latinLnBrk="0" hangingPunct="1">
              <a:defRPr sz="1800" kern="1200">
                <a:solidFill>
                  <a:schemeClr val="tx1"/>
                </a:solidFill>
                <a:latin typeface="+mn-lt"/>
                <a:ea typeface="+mn-ea"/>
                <a:cs typeface="+mn-cs"/>
              </a:defRPr>
            </a:lvl2pPr>
            <a:lvl3pPr marL="912905" algn="l" defTabSz="456473" rtl="0" eaLnBrk="1" latinLnBrk="0" hangingPunct="1">
              <a:defRPr sz="1800" kern="1200">
                <a:solidFill>
                  <a:schemeClr val="tx1"/>
                </a:solidFill>
                <a:latin typeface="+mn-lt"/>
                <a:ea typeface="+mn-ea"/>
                <a:cs typeface="+mn-cs"/>
              </a:defRPr>
            </a:lvl3pPr>
            <a:lvl4pPr marL="1369397" algn="l" defTabSz="456473" rtl="0" eaLnBrk="1" latinLnBrk="0" hangingPunct="1">
              <a:defRPr sz="1800" kern="1200">
                <a:solidFill>
                  <a:schemeClr val="tx1"/>
                </a:solidFill>
                <a:latin typeface="+mn-lt"/>
                <a:ea typeface="+mn-ea"/>
                <a:cs typeface="+mn-cs"/>
              </a:defRPr>
            </a:lvl4pPr>
            <a:lvl5pPr marL="1825808" algn="l" defTabSz="456473" rtl="0" eaLnBrk="1" latinLnBrk="0" hangingPunct="1">
              <a:defRPr sz="1800" kern="1200">
                <a:solidFill>
                  <a:schemeClr val="tx1"/>
                </a:solidFill>
                <a:latin typeface="+mn-lt"/>
                <a:ea typeface="+mn-ea"/>
                <a:cs typeface="+mn-cs"/>
              </a:defRPr>
            </a:lvl5pPr>
            <a:lvl6pPr marL="2282393" algn="l" defTabSz="456473" rtl="0" eaLnBrk="1" latinLnBrk="0" hangingPunct="1">
              <a:defRPr sz="1800" kern="1200">
                <a:solidFill>
                  <a:schemeClr val="tx1"/>
                </a:solidFill>
                <a:latin typeface="+mn-lt"/>
                <a:ea typeface="+mn-ea"/>
                <a:cs typeface="+mn-cs"/>
              </a:defRPr>
            </a:lvl6pPr>
            <a:lvl7pPr marL="2738775" algn="l" defTabSz="456473" rtl="0" eaLnBrk="1" latinLnBrk="0" hangingPunct="1">
              <a:defRPr sz="1800" kern="1200">
                <a:solidFill>
                  <a:schemeClr val="tx1"/>
                </a:solidFill>
                <a:latin typeface="+mn-lt"/>
                <a:ea typeface="+mn-ea"/>
                <a:cs typeface="+mn-cs"/>
              </a:defRPr>
            </a:lvl7pPr>
            <a:lvl8pPr marL="3195240" algn="l" defTabSz="456473" rtl="0" eaLnBrk="1" latinLnBrk="0" hangingPunct="1">
              <a:defRPr sz="1800" kern="1200">
                <a:solidFill>
                  <a:schemeClr val="tx1"/>
                </a:solidFill>
                <a:latin typeface="+mn-lt"/>
                <a:ea typeface="+mn-ea"/>
                <a:cs typeface="+mn-cs"/>
              </a:defRPr>
            </a:lvl8pPr>
            <a:lvl9pPr marL="3651710" algn="l" defTabSz="456473" rtl="0" eaLnBrk="1" latinLnBrk="0" hangingPunct="1">
              <a:defRPr sz="1800" kern="1200">
                <a:solidFill>
                  <a:schemeClr val="tx1"/>
                </a:solidFill>
                <a:latin typeface="+mn-lt"/>
                <a:ea typeface="+mn-ea"/>
                <a:cs typeface="+mn-cs"/>
              </a:defRPr>
            </a:lvl9pPr>
          </a:lstStyle>
          <a:p>
            <a:pPr algn="ctr" defTabSz="914400">
              <a:lnSpc>
                <a:spcPts val="1720"/>
              </a:lnSpc>
              <a:buClr>
                <a:srgbClr val="FFFFFF"/>
              </a:buClr>
              <a:defRPr/>
            </a:pPr>
            <a:endParaRPr lang="en-US" sz="1200" kern="0" dirty="0">
              <a:solidFill>
                <a:srgbClr val="FFFFFF"/>
              </a:solidFill>
              <a:cs typeface="Arial Unicode MS" pitchFamily="34" charset="-128"/>
            </a:endParaRPr>
          </a:p>
        </p:txBody>
      </p:sp>
      <p:sp>
        <p:nvSpPr>
          <p:cNvPr id="28" name="Explosion 1 27"/>
          <p:cNvSpPr/>
          <p:nvPr/>
        </p:nvSpPr>
        <p:spPr>
          <a:xfrm rot="9641753">
            <a:off x="4331782" y="4589113"/>
            <a:ext cx="390223" cy="414683"/>
          </a:xfrm>
          <a:prstGeom prst="irregularSeal1">
            <a:avLst/>
          </a:prstGeom>
          <a:solidFill>
            <a:srgbClr val="FF9600"/>
          </a:solidFill>
          <a:ln w="38100" cap="flat" cmpd="sng" algn="ctr">
            <a:noFill/>
            <a:prstDash val="solid"/>
          </a:ln>
          <a:effectLst/>
        </p:spPr>
        <p:txBody>
          <a:bodyPr vert="horz" lIns="91440" tIns="91440" rIns="91440" bIns="91440" rtlCol="0" anchor="ctr"/>
          <a:lstStyle>
            <a:defPPr>
              <a:defRPr lang="en-US"/>
            </a:defPPr>
            <a:lvl1pPr marL="0" algn="l" defTabSz="456473" rtl="0" eaLnBrk="1" latinLnBrk="0" hangingPunct="1">
              <a:defRPr sz="1800" kern="1200">
                <a:solidFill>
                  <a:schemeClr val="tx1"/>
                </a:solidFill>
                <a:latin typeface="+mn-lt"/>
                <a:ea typeface="+mn-ea"/>
                <a:cs typeface="+mn-cs"/>
              </a:defRPr>
            </a:lvl1pPr>
            <a:lvl2pPr marL="456473" algn="l" defTabSz="456473" rtl="0" eaLnBrk="1" latinLnBrk="0" hangingPunct="1">
              <a:defRPr sz="1800" kern="1200">
                <a:solidFill>
                  <a:schemeClr val="tx1"/>
                </a:solidFill>
                <a:latin typeface="+mn-lt"/>
                <a:ea typeface="+mn-ea"/>
                <a:cs typeface="+mn-cs"/>
              </a:defRPr>
            </a:lvl2pPr>
            <a:lvl3pPr marL="912905" algn="l" defTabSz="456473" rtl="0" eaLnBrk="1" latinLnBrk="0" hangingPunct="1">
              <a:defRPr sz="1800" kern="1200">
                <a:solidFill>
                  <a:schemeClr val="tx1"/>
                </a:solidFill>
                <a:latin typeface="+mn-lt"/>
                <a:ea typeface="+mn-ea"/>
                <a:cs typeface="+mn-cs"/>
              </a:defRPr>
            </a:lvl3pPr>
            <a:lvl4pPr marL="1369397" algn="l" defTabSz="456473" rtl="0" eaLnBrk="1" latinLnBrk="0" hangingPunct="1">
              <a:defRPr sz="1800" kern="1200">
                <a:solidFill>
                  <a:schemeClr val="tx1"/>
                </a:solidFill>
                <a:latin typeface="+mn-lt"/>
                <a:ea typeface="+mn-ea"/>
                <a:cs typeface="+mn-cs"/>
              </a:defRPr>
            </a:lvl4pPr>
            <a:lvl5pPr marL="1825808" algn="l" defTabSz="456473" rtl="0" eaLnBrk="1" latinLnBrk="0" hangingPunct="1">
              <a:defRPr sz="1800" kern="1200">
                <a:solidFill>
                  <a:schemeClr val="tx1"/>
                </a:solidFill>
                <a:latin typeface="+mn-lt"/>
                <a:ea typeface="+mn-ea"/>
                <a:cs typeface="+mn-cs"/>
              </a:defRPr>
            </a:lvl5pPr>
            <a:lvl6pPr marL="2282393" algn="l" defTabSz="456473" rtl="0" eaLnBrk="1" latinLnBrk="0" hangingPunct="1">
              <a:defRPr sz="1800" kern="1200">
                <a:solidFill>
                  <a:schemeClr val="tx1"/>
                </a:solidFill>
                <a:latin typeface="+mn-lt"/>
                <a:ea typeface="+mn-ea"/>
                <a:cs typeface="+mn-cs"/>
              </a:defRPr>
            </a:lvl6pPr>
            <a:lvl7pPr marL="2738775" algn="l" defTabSz="456473" rtl="0" eaLnBrk="1" latinLnBrk="0" hangingPunct="1">
              <a:defRPr sz="1800" kern="1200">
                <a:solidFill>
                  <a:schemeClr val="tx1"/>
                </a:solidFill>
                <a:latin typeface="+mn-lt"/>
                <a:ea typeface="+mn-ea"/>
                <a:cs typeface="+mn-cs"/>
              </a:defRPr>
            </a:lvl7pPr>
            <a:lvl8pPr marL="3195240" algn="l" defTabSz="456473" rtl="0" eaLnBrk="1" latinLnBrk="0" hangingPunct="1">
              <a:defRPr sz="1800" kern="1200">
                <a:solidFill>
                  <a:schemeClr val="tx1"/>
                </a:solidFill>
                <a:latin typeface="+mn-lt"/>
                <a:ea typeface="+mn-ea"/>
                <a:cs typeface="+mn-cs"/>
              </a:defRPr>
            </a:lvl8pPr>
            <a:lvl9pPr marL="3651710" algn="l" defTabSz="456473" rtl="0" eaLnBrk="1" latinLnBrk="0" hangingPunct="1">
              <a:defRPr sz="1800" kern="1200">
                <a:solidFill>
                  <a:schemeClr val="tx1"/>
                </a:solidFill>
                <a:latin typeface="+mn-lt"/>
                <a:ea typeface="+mn-ea"/>
                <a:cs typeface="+mn-cs"/>
              </a:defRPr>
            </a:lvl9pPr>
          </a:lstStyle>
          <a:p>
            <a:pPr algn="ctr" defTabSz="914400">
              <a:lnSpc>
                <a:spcPts val="1720"/>
              </a:lnSpc>
              <a:buClr>
                <a:srgbClr val="FFFFFF"/>
              </a:buClr>
              <a:defRPr/>
            </a:pPr>
            <a:endParaRPr lang="en-US" sz="1200" kern="0" dirty="0">
              <a:solidFill>
                <a:srgbClr val="FFFFFF"/>
              </a:solidFill>
              <a:cs typeface="Arial Unicode MS" pitchFamily="34" charset="-128"/>
            </a:endParaRPr>
          </a:p>
        </p:txBody>
      </p:sp>
      <p:pic>
        <p:nvPicPr>
          <p:cNvPr id="29" name="Picture 3"/>
          <p:cNvPicPr>
            <a:picLocks noChangeAspect="1" noChangeArrowheads="1"/>
          </p:cNvPicPr>
          <p:nvPr/>
        </p:nvPicPr>
        <p:blipFill rotWithShape="1">
          <a:blip r:embed="rId3">
            <a:duotone>
              <a:prstClr val="black"/>
              <a:schemeClr val="accent5">
                <a:tint val="45000"/>
                <a:satMod val="400000"/>
              </a:schemeClr>
            </a:duotone>
            <a:extLst>
              <a:ext uri="{28A0092B-C50C-407E-A947-70E740481C1C}">
                <a14:useLocalDpi xmlns:a14="http://schemas.microsoft.com/office/drawing/2010/main" val="0"/>
              </a:ext>
            </a:extLst>
          </a:blip>
          <a:srcRect l="1" t="4" r="91295" b="-2733"/>
          <a:stretch/>
        </p:blipFill>
        <p:spPr bwMode="auto">
          <a:xfrm>
            <a:off x="775111" y="3956447"/>
            <a:ext cx="655064" cy="190808"/>
          </a:xfrm>
          <a:prstGeom prst="rect">
            <a:avLst/>
          </a:prstGeom>
          <a:solidFill>
            <a:schemeClr val="accent3">
              <a:lumMod val="75000"/>
            </a:schemeClr>
          </a:solidFill>
          <a:ln>
            <a:noFill/>
          </a:ln>
          <a:effectLst/>
          <a:extLst/>
        </p:spPr>
      </p:pic>
      <p:grpSp>
        <p:nvGrpSpPr>
          <p:cNvPr id="30" name="Group 29"/>
          <p:cNvGrpSpPr/>
          <p:nvPr/>
        </p:nvGrpSpPr>
        <p:grpSpPr>
          <a:xfrm>
            <a:off x="2057401" y="2637753"/>
            <a:ext cx="1496696" cy="810246"/>
            <a:chOff x="607748" y="1913022"/>
            <a:chExt cx="1496696" cy="810246"/>
          </a:xfrm>
        </p:grpSpPr>
        <p:sp>
          <p:nvSpPr>
            <p:cNvPr id="31" name="Rectangle 30"/>
            <p:cNvSpPr/>
            <p:nvPr/>
          </p:nvSpPr>
          <p:spPr>
            <a:xfrm>
              <a:off x="607748" y="2441380"/>
              <a:ext cx="1496696" cy="28188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anchor="ctr"/>
            <a:lstStyle/>
            <a:p>
              <a:pPr eaLnBrk="0" hangingPunct="0">
                <a:lnSpc>
                  <a:spcPct val="90000"/>
                </a:lnSpc>
              </a:pPr>
              <a:r>
                <a:rPr lang="en-US" sz="1200" dirty="0">
                  <a:solidFill>
                    <a:schemeClr val="tx1"/>
                  </a:solidFill>
                  <a:cs typeface="Calibri" pitchFamily="34" charset="0"/>
                </a:rPr>
                <a:t>DEVELOPMENT</a:t>
              </a:r>
            </a:p>
          </p:txBody>
        </p:sp>
        <p:pic>
          <p:nvPicPr>
            <p:cNvPr id="32" name="Picture 31"/>
            <p:cNvPicPr>
              <a:picLocks noChangeAspect="1"/>
            </p:cNvPicPr>
            <p:nvPr/>
          </p:nvPicPr>
          <p:blipFill>
            <a:blip r:embed="rId2">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941730" y="1913022"/>
              <a:ext cx="650852" cy="650852"/>
            </a:xfrm>
            <a:prstGeom prst="rect">
              <a:avLst/>
            </a:prstGeom>
          </p:spPr>
        </p:pic>
      </p:grpSp>
      <p:grpSp>
        <p:nvGrpSpPr>
          <p:cNvPr id="33" name="Group 32"/>
          <p:cNvGrpSpPr/>
          <p:nvPr/>
        </p:nvGrpSpPr>
        <p:grpSpPr>
          <a:xfrm>
            <a:off x="8176304" y="3641364"/>
            <a:ext cx="589566" cy="514879"/>
            <a:chOff x="8434271" y="2733514"/>
            <a:chExt cx="589566" cy="514879"/>
          </a:xfrm>
        </p:grpSpPr>
        <p:pic>
          <p:nvPicPr>
            <p:cNvPr id="34" name="Picture 33" descr="Thought_Leadership_2_customer_experience_v1.eps"/>
            <p:cNvPicPr>
              <a:picLocks noChangeAspect="1"/>
            </p:cNvPicPr>
            <p:nvPr/>
          </p:nvPicPr>
          <p:blipFill rotWithShape="1">
            <a:blip r:embed="rId4" cstate="screen">
              <a:biLevel thresh="75000"/>
              <a:extLst>
                <a:ext uri="{28A0092B-C50C-407E-A947-70E740481C1C}">
                  <a14:useLocalDpi xmlns:a14="http://schemas.microsoft.com/office/drawing/2010/main"/>
                </a:ext>
              </a:extLst>
            </a:blip>
            <a:srcRect/>
            <a:stretch/>
          </p:blipFill>
          <p:spPr>
            <a:xfrm>
              <a:off x="8593882" y="2929086"/>
              <a:ext cx="271345" cy="319307"/>
            </a:xfrm>
            <a:prstGeom prst="rect">
              <a:avLst/>
            </a:prstGeom>
          </p:spPr>
        </p:pic>
        <p:sp>
          <p:nvSpPr>
            <p:cNvPr id="35" name="Rounded Rectangle 34"/>
            <p:cNvSpPr/>
            <p:nvPr/>
          </p:nvSpPr>
          <p:spPr>
            <a:xfrm>
              <a:off x="8434271" y="2733514"/>
              <a:ext cx="589566" cy="170593"/>
            </a:xfrm>
            <a:prstGeom prst="roundRect">
              <a:avLst>
                <a:gd name="adj" fmla="val 12436"/>
              </a:avLst>
            </a:prstGeom>
            <a:noFill/>
            <a:ln w="6350" cap="flat" cmpd="sng" algn="ctr">
              <a:noFill/>
              <a:prstDash val="solid"/>
            </a:ln>
            <a:effectLst/>
          </p:spPr>
          <p:txBody>
            <a:bodyPr vert="horz" lIns="0" tIns="27432" rIns="0" bIns="27432" rtlCol="0" anchor="ctr"/>
            <a:lstStyle/>
            <a:p>
              <a:pPr algn="ctr">
                <a:lnSpc>
                  <a:spcPct val="70000"/>
                </a:lnSpc>
              </a:pPr>
              <a:r>
                <a:rPr lang="en-US" sz="900" dirty="0">
                  <a:cs typeface="Arial" pitchFamily="34" charset="0"/>
                </a:rPr>
                <a:t>Customer</a:t>
              </a:r>
            </a:p>
            <a:p>
              <a:pPr algn="ctr">
                <a:lnSpc>
                  <a:spcPct val="70000"/>
                </a:lnSpc>
              </a:pPr>
              <a:r>
                <a:rPr lang="en-US" sz="900" dirty="0">
                  <a:cs typeface="Arial" pitchFamily="34" charset="0"/>
                </a:rPr>
                <a:t>Experience</a:t>
              </a:r>
            </a:p>
          </p:txBody>
        </p:sp>
      </p:grpSp>
      <p:pic>
        <p:nvPicPr>
          <p:cNvPr id="3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7331" y="3469390"/>
            <a:ext cx="579110" cy="7174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7" name="Rectangle 36"/>
          <p:cNvSpPr/>
          <p:nvPr/>
        </p:nvSpPr>
        <p:spPr>
          <a:xfrm>
            <a:off x="4351249" y="3948222"/>
            <a:ext cx="405179" cy="222678"/>
          </a:xfrm>
          <a:prstGeom prst="rect">
            <a:avLst/>
          </a:prstGeom>
          <a:solidFill>
            <a:schemeClr val="bg2"/>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latin typeface="Calibri"/>
              <a:cs typeface="Arial Unicode MS" pitchFamily="34" charset="-128"/>
            </a:endParaRPr>
          </a:p>
        </p:txBody>
      </p:sp>
      <p:sp>
        <p:nvSpPr>
          <p:cNvPr id="38" name="Rectangle 37"/>
          <p:cNvSpPr/>
          <p:nvPr/>
        </p:nvSpPr>
        <p:spPr>
          <a:xfrm>
            <a:off x="7050378" y="3948222"/>
            <a:ext cx="405179" cy="222678"/>
          </a:xfrm>
          <a:prstGeom prst="rect">
            <a:avLst/>
          </a:prstGeom>
          <a:solidFill>
            <a:schemeClr val="bg2"/>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latin typeface="Calibri"/>
              <a:cs typeface="Arial Unicode MS" pitchFamily="34" charset="-128"/>
            </a:endParaRPr>
          </a:p>
        </p:txBody>
      </p:sp>
      <p:sp>
        <p:nvSpPr>
          <p:cNvPr id="39" name="Multiply 38"/>
          <p:cNvSpPr/>
          <p:nvPr/>
        </p:nvSpPr>
        <p:spPr>
          <a:xfrm>
            <a:off x="1308850" y="3703874"/>
            <a:ext cx="777138" cy="802284"/>
          </a:xfrm>
          <a:prstGeom prst="mathMultiply">
            <a:avLst/>
          </a:prstGeom>
          <a:solidFill>
            <a:schemeClr val="accent1">
              <a:alpha val="65098"/>
            </a:schemeClr>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latin typeface="Calibri"/>
              <a:cs typeface="Arial Unicode MS" pitchFamily="34" charset="-128"/>
            </a:endParaRPr>
          </a:p>
        </p:txBody>
      </p:sp>
      <p:sp>
        <p:nvSpPr>
          <p:cNvPr id="40" name="Multiply 39"/>
          <p:cNvSpPr/>
          <p:nvPr/>
        </p:nvSpPr>
        <p:spPr>
          <a:xfrm>
            <a:off x="4107774" y="3703874"/>
            <a:ext cx="777138" cy="802284"/>
          </a:xfrm>
          <a:prstGeom prst="mathMultiply">
            <a:avLst/>
          </a:prstGeom>
          <a:solidFill>
            <a:schemeClr val="accent1">
              <a:alpha val="65098"/>
            </a:schemeClr>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latin typeface="Calibri"/>
              <a:cs typeface="Arial Unicode MS" pitchFamily="34" charset="-128"/>
            </a:endParaRPr>
          </a:p>
        </p:txBody>
      </p:sp>
      <p:sp>
        <p:nvSpPr>
          <p:cNvPr id="41" name="Multiply 40"/>
          <p:cNvSpPr/>
          <p:nvPr/>
        </p:nvSpPr>
        <p:spPr>
          <a:xfrm>
            <a:off x="2708312" y="3703874"/>
            <a:ext cx="777138" cy="802284"/>
          </a:xfrm>
          <a:prstGeom prst="mathMultiply">
            <a:avLst/>
          </a:prstGeom>
          <a:solidFill>
            <a:schemeClr val="accent1">
              <a:alpha val="65098"/>
            </a:schemeClr>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latin typeface="Calibri"/>
              <a:cs typeface="Arial Unicode MS" pitchFamily="34" charset="-128"/>
            </a:endParaRPr>
          </a:p>
        </p:txBody>
      </p:sp>
      <p:sp>
        <p:nvSpPr>
          <p:cNvPr id="42" name="Multiply 41"/>
          <p:cNvSpPr/>
          <p:nvPr/>
        </p:nvSpPr>
        <p:spPr>
          <a:xfrm>
            <a:off x="5507236" y="3703874"/>
            <a:ext cx="777138" cy="802284"/>
          </a:xfrm>
          <a:prstGeom prst="mathMultiply">
            <a:avLst/>
          </a:prstGeom>
          <a:solidFill>
            <a:schemeClr val="accent1">
              <a:alpha val="65098"/>
            </a:schemeClr>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latin typeface="Calibri"/>
              <a:cs typeface="Arial Unicode MS" pitchFamily="34" charset="-128"/>
            </a:endParaRPr>
          </a:p>
        </p:txBody>
      </p:sp>
      <p:sp>
        <p:nvSpPr>
          <p:cNvPr id="43" name="Multiply 42"/>
          <p:cNvSpPr/>
          <p:nvPr/>
        </p:nvSpPr>
        <p:spPr>
          <a:xfrm>
            <a:off x="6906698" y="3703874"/>
            <a:ext cx="777138" cy="802284"/>
          </a:xfrm>
          <a:prstGeom prst="mathMultiply">
            <a:avLst/>
          </a:prstGeom>
          <a:solidFill>
            <a:schemeClr val="accent1">
              <a:alpha val="65098"/>
            </a:schemeClr>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latin typeface="Calibri"/>
              <a:cs typeface="Arial Unicode MS" pitchFamily="34" charset="-128"/>
            </a:endParaRPr>
          </a:p>
        </p:txBody>
      </p:sp>
      <p:pic>
        <p:nvPicPr>
          <p:cNvPr id="44" name="Picture 3"/>
          <p:cNvPicPr>
            <a:picLocks noChangeAspect="1" noChangeArrowheads="1"/>
          </p:cNvPicPr>
          <p:nvPr/>
        </p:nvPicPr>
        <p:blipFill rotWithShape="1">
          <a:blip r:embed="rId3">
            <a:duotone>
              <a:prstClr val="black"/>
              <a:schemeClr val="accent5">
                <a:tint val="45000"/>
                <a:satMod val="400000"/>
              </a:schemeClr>
            </a:duotone>
            <a:extLst>
              <a:ext uri="{28A0092B-C50C-407E-A947-70E740481C1C}">
                <a14:useLocalDpi xmlns:a14="http://schemas.microsoft.com/office/drawing/2010/main" val="0"/>
              </a:ext>
            </a:extLst>
          </a:blip>
          <a:srcRect l="1" t="4" r="88505" b="-2733"/>
          <a:stretch/>
        </p:blipFill>
        <p:spPr bwMode="auto">
          <a:xfrm>
            <a:off x="1964663" y="3956447"/>
            <a:ext cx="864974" cy="190808"/>
          </a:xfrm>
          <a:prstGeom prst="rect">
            <a:avLst/>
          </a:prstGeom>
          <a:solidFill>
            <a:schemeClr val="accent3">
              <a:lumMod val="75000"/>
            </a:schemeClr>
          </a:solidFill>
          <a:ln>
            <a:noFill/>
          </a:ln>
          <a:effectLst/>
          <a:extLst/>
        </p:spPr>
      </p:pic>
      <p:pic>
        <p:nvPicPr>
          <p:cNvPr id="45" name="Picture 3"/>
          <p:cNvPicPr>
            <a:picLocks noChangeAspect="1" noChangeArrowheads="1"/>
          </p:cNvPicPr>
          <p:nvPr/>
        </p:nvPicPr>
        <p:blipFill rotWithShape="1">
          <a:blip r:embed="rId3">
            <a:duotone>
              <a:prstClr val="black"/>
              <a:schemeClr val="accent5">
                <a:tint val="45000"/>
                <a:satMod val="400000"/>
              </a:schemeClr>
            </a:duotone>
            <a:extLst>
              <a:ext uri="{28A0092B-C50C-407E-A947-70E740481C1C}">
                <a14:useLocalDpi xmlns:a14="http://schemas.microsoft.com/office/drawing/2010/main" val="0"/>
              </a:ext>
            </a:extLst>
          </a:blip>
          <a:srcRect l="1" t="4" r="88505" b="-2733"/>
          <a:stretch/>
        </p:blipFill>
        <p:spPr bwMode="auto">
          <a:xfrm>
            <a:off x="3364125" y="3956447"/>
            <a:ext cx="864974" cy="190808"/>
          </a:xfrm>
          <a:prstGeom prst="rect">
            <a:avLst/>
          </a:prstGeom>
          <a:solidFill>
            <a:schemeClr val="accent3">
              <a:lumMod val="75000"/>
            </a:schemeClr>
          </a:solidFill>
          <a:ln>
            <a:noFill/>
          </a:ln>
          <a:effectLst/>
          <a:extLst/>
        </p:spPr>
      </p:pic>
      <p:pic>
        <p:nvPicPr>
          <p:cNvPr id="46" name="Picture 3"/>
          <p:cNvPicPr>
            <a:picLocks noChangeAspect="1" noChangeArrowheads="1"/>
          </p:cNvPicPr>
          <p:nvPr/>
        </p:nvPicPr>
        <p:blipFill rotWithShape="1">
          <a:blip r:embed="rId3">
            <a:duotone>
              <a:prstClr val="black"/>
              <a:schemeClr val="accent5">
                <a:tint val="45000"/>
                <a:satMod val="400000"/>
              </a:schemeClr>
            </a:duotone>
            <a:extLst>
              <a:ext uri="{28A0092B-C50C-407E-A947-70E740481C1C}">
                <a14:useLocalDpi xmlns:a14="http://schemas.microsoft.com/office/drawing/2010/main" val="0"/>
              </a:ext>
            </a:extLst>
          </a:blip>
          <a:srcRect l="1" t="4" r="88505" b="-2733"/>
          <a:stretch/>
        </p:blipFill>
        <p:spPr bwMode="auto">
          <a:xfrm>
            <a:off x="4763587" y="3956447"/>
            <a:ext cx="864974" cy="190808"/>
          </a:xfrm>
          <a:prstGeom prst="rect">
            <a:avLst/>
          </a:prstGeom>
          <a:solidFill>
            <a:schemeClr val="accent3">
              <a:lumMod val="75000"/>
            </a:schemeClr>
          </a:solidFill>
          <a:ln>
            <a:noFill/>
          </a:ln>
          <a:effectLst/>
          <a:extLst/>
        </p:spPr>
      </p:pic>
      <p:pic>
        <p:nvPicPr>
          <p:cNvPr id="47" name="Picture 3"/>
          <p:cNvPicPr>
            <a:picLocks noChangeAspect="1" noChangeArrowheads="1"/>
          </p:cNvPicPr>
          <p:nvPr/>
        </p:nvPicPr>
        <p:blipFill rotWithShape="1">
          <a:blip r:embed="rId3">
            <a:duotone>
              <a:prstClr val="black"/>
              <a:schemeClr val="accent5">
                <a:tint val="45000"/>
                <a:satMod val="400000"/>
              </a:schemeClr>
            </a:duotone>
            <a:extLst>
              <a:ext uri="{28A0092B-C50C-407E-A947-70E740481C1C}">
                <a14:useLocalDpi xmlns:a14="http://schemas.microsoft.com/office/drawing/2010/main" val="0"/>
              </a:ext>
            </a:extLst>
          </a:blip>
          <a:srcRect l="1" t="4" r="88505" b="-2733"/>
          <a:stretch/>
        </p:blipFill>
        <p:spPr bwMode="auto">
          <a:xfrm>
            <a:off x="6163049" y="3956447"/>
            <a:ext cx="864974" cy="190808"/>
          </a:xfrm>
          <a:prstGeom prst="rect">
            <a:avLst/>
          </a:prstGeom>
          <a:solidFill>
            <a:schemeClr val="accent3">
              <a:lumMod val="75000"/>
            </a:schemeClr>
          </a:solidFill>
          <a:ln>
            <a:noFill/>
          </a:ln>
          <a:effectLst/>
          <a:extLst/>
        </p:spPr>
      </p:pic>
      <p:pic>
        <p:nvPicPr>
          <p:cNvPr id="48" name="Picture 3"/>
          <p:cNvPicPr>
            <a:picLocks noChangeAspect="1" noChangeArrowheads="1"/>
          </p:cNvPicPr>
          <p:nvPr/>
        </p:nvPicPr>
        <p:blipFill rotWithShape="1">
          <a:blip r:embed="rId3">
            <a:duotone>
              <a:prstClr val="black"/>
              <a:schemeClr val="accent5">
                <a:tint val="45000"/>
                <a:satMod val="400000"/>
              </a:schemeClr>
            </a:duotone>
            <a:extLst>
              <a:ext uri="{28A0092B-C50C-407E-A947-70E740481C1C}">
                <a14:useLocalDpi xmlns:a14="http://schemas.microsoft.com/office/drawing/2010/main" val="0"/>
              </a:ext>
            </a:extLst>
          </a:blip>
          <a:srcRect l="1" t="4" r="91295" b="-2733"/>
          <a:stretch/>
        </p:blipFill>
        <p:spPr bwMode="auto">
          <a:xfrm>
            <a:off x="7562511" y="3956447"/>
            <a:ext cx="655064" cy="190808"/>
          </a:xfrm>
          <a:prstGeom prst="rect">
            <a:avLst/>
          </a:prstGeom>
          <a:solidFill>
            <a:schemeClr val="accent3">
              <a:lumMod val="75000"/>
            </a:schemeClr>
          </a:solidFill>
          <a:ln>
            <a:noFill/>
          </a:ln>
          <a:effectLst/>
          <a:extLst/>
        </p:spPr>
      </p:pic>
      <p:sp>
        <p:nvSpPr>
          <p:cNvPr id="49" name="Explosion 1 48"/>
          <p:cNvSpPr/>
          <p:nvPr/>
        </p:nvSpPr>
        <p:spPr>
          <a:xfrm rot="19865818">
            <a:off x="4331782" y="3435951"/>
            <a:ext cx="390223" cy="414683"/>
          </a:xfrm>
          <a:prstGeom prst="irregularSeal1">
            <a:avLst/>
          </a:prstGeom>
          <a:solidFill>
            <a:srgbClr val="FF9600"/>
          </a:solidFill>
          <a:ln w="38100" cap="flat" cmpd="sng" algn="ctr">
            <a:noFill/>
            <a:prstDash val="solid"/>
          </a:ln>
          <a:effectLst/>
        </p:spPr>
        <p:txBody>
          <a:bodyPr vert="horz" lIns="91440" tIns="91440" rIns="91440" bIns="91440" rtlCol="0" anchor="ctr"/>
          <a:lstStyle>
            <a:defPPr>
              <a:defRPr lang="en-US"/>
            </a:defPPr>
            <a:lvl1pPr marL="0" algn="l" defTabSz="456473" rtl="0" eaLnBrk="1" latinLnBrk="0" hangingPunct="1">
              <a:defRPr sz="1800" kern="1200">
                <a:solidFill>
                  <a:schemeClr val="tx1"/>
                </a:solidFill>
                <a:latin typeface="+mn-lt"/>
                <a:ea typeface="+mn-ea"/>
                <a:cs typeface="+mn-cs"/>
              </a:defRPr>
            </a:lvl1pPr>
            <a:lvl2pPr marL="456473" algn="l" defTabSz="456473" rtl="0" eaLnBrk="1" latinLnBrk="0" hangingPunct="1">
              <a:defRPr sz="1800" kern="1200">
                <a:solidFill>
                  <a:schemeClr val="tx1"/>
                </a:solidFill>
                <a:latin typeface="+mn-lt"/>
                <a:ea typeface="+mn-ea"/>
                <a:cs typeface="+mn-cs"/>
              </a:defRPr>
            </a:lvl2pPr>
            <a:lvl3pPr marL="912905" algn="l" defTabSz="456473" rtl="0" eaLnBrk="1" latinLnBrk="0" hangingPunct="1">
              <a:defRPr sz="1800" kern="1200">
                <a:solidFill>
                  <a:schemeClr val="tx1"/>
                </a:solidFill>
                <a:latin typeface="+mn-lt"/>
                <a:ea typeface="+mn-ea"/>
                <a:cs typeface="+mn-cs"/>
              </a:defRPr>
            </a:lvl3pPr>
            <a:lvl4pPr marL="1369397" algn="l" defTabSz="456473" rtl="0" eaLnBrk="1" latinLnBrk="0" hangingPunct="1">
              <a:defRPr sz="1800" kern="1200">
                <a:solidFill>
                  <a:schemeClr val="tx1"/>
                </a:solidFill>
                <a:latin typeface="+mn-lt"/>
                <a:ea typeface="+mn-ea"/>
                <a:cs typeface="+mn-cs"/>
              </a:defRPr>
            </a:lvl4pPr>
            <a:lvl5pPr marL="1825808" algn="l" defTabSz="456473" rtl="0" eaLnBrk="1" latinLnBrk="0" hangingPunct="1">
              <a:defRPr sz="1800" kern="1200">
                <a:solidFill>
                  <a:schemeClr val="tx1"/>
                </a:solidFill>
                <a:latin typeface="+mn-lt"/>
                <a:ea typeface="+mn-ea"/>
                <a:cs typeface="+mn-cs"/>
              </a:defRPr>
            </a:lvl5pPr>
            <a:lvl6pPr marL="2282393" algn="l" defTabSz="456473" rtl="0" eaLnBrk="1" latinLnBrk="0" hangingPunct="1">
              <a:defRPr sz="1800" kern="1200">
                <a:solidFill>
                  <a:schemeClr val="tx1"/>
                </a:solidFill>
                <a:latin typeface="+mn-lt"/>
                <a:ea typeface="+mn-ea"/>
                <a:cs typeface="+mn-cs"/>
              </a:defRPr>
            </a:lvl6pPr>
            <a:lvl7pPr marL="2738775" algn="l" defTabSz="456473" rtl="0" eaLnBrk="1" latinLnBrk="0" hangingPunct="1">
              <a:defRPr sz="1800" kern="1200">
                <a:solidFill>
                  <a:schemeClr val="tx1"/>
                </a:solidFill>
                <a:latin typeface="+mn-lt"/>
                <a:ea typeface="+mn-ea"/>
                <a:cs typeface="+mn-cs"/>
              </a:defRPr>
            </a:lvl7pPr>
            <a:lvl8pPr marL="3195240" algn="l" defTabSz="456473" rtl="0" eaLnBrk="1" latinLnBrk="0" hangingPunct="1">
              <a:defRPr sz="1800" kern="1200">
                <a:solidFill>
                  <a:schemeClr val="tx1"/>
                </a:solidFill>
                <a:latin typeface="+mn-lt"/>
                <a:ea typeface="+mn-ea"/>
                <a:cs typeface="+mn-cs"/>
              </a:defRPr>
            </a:lvl8pPr>
            <a:lvl9pPr marL="3651710" algn="l" defTabSz="456473" rtl="0" eaLnBrk="1" latinLnBrk="0" hangingPunct="1">
              <a:defRPr sz="1800" kern="1200">
                <a:solidFill>
                  <a:schemeClr val="tx1"/>
                </a:solidFill>
                <a:latin typeface="+mn-lt"/>
                <a:ea typeface="+mn-ea"/>
                <a:cs typeface="+mn-cs"/>
              </a:defRPr>
            </a:lvl9pPr>
          </a:lstStyle>
          <a:p>
            <a:pPr algn="ctr" defTabSz="914400">
              <a:lnSpc>
                <a:spcPts val="1720"/>
              </a:lnSpc>
              <a:buClr>
                <a:srgbClr val="FFFFFF"/>
              </a:buClr>
              <a:defRPr/>
            </a:pPr>
            <a:endParaRPr lang="en-US" sz="1200" kern="0" dirty="0">
              <a:solidFill>
                <a:srgbClr val="FFFFFF"/>
              </a:solidFill>
              <a:cs typeface="Arial Unicode MS" pitchFamily="34" charset="-128"/>
            </a:endParaRPr>
          </a:p>
        </p:txBody>
      </p:sp>
    </p:spTree>
    <p:extLst>
      <p:ext uri="{BB962C8B-B14F-4D97-AF65-F5344CB8AC3E}">
        <p14:creationId xmlns:p14="http://schemas.microsoft.com/office/powerpoint/2010/main" val="1028822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1000"/>
                                        <p:tgtEl>
                                          <p:spTgt spid="18"/>
                                        </p:tgtEl>
                                      </p:cBhvr>
                                    </p:animEffect>
                                  </p:childTnLst>
                                </p:cTn>
                              </p:par>
                              <p:par>
                                <p:cTn id="8" presetID="22" presetClass="entr" presetSubtype="2" fill="hold"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wipe(right)">
                                      <p:cBhvr>
                                        <p:cTn id="10" dur="1000"/>
                                        <p:tgtEl>
                                          <p:spTgt spid="21"/>
                                        </p:tgtEl>
                                      </p:cBhvr>
                                    </p:animEffect>
                                  </p:childTnLst>
                                </p:cTn>
                              </p:par>
                              <p:par>
                                <p:cTn id="11" presetID="23" presetClass="entr" presetSubtype="16" fill="hold" grpId="0" nodeType="withEffect">
                                  <p:stCondLst>
                                    <p:cond delay="0"/>
                                  </p:stCondLst>
                                  <p:childTnLst>
                                    <p:set>
                                      <p:cBhvr>
                                        <p:cTn id="12" dur="1" fill="hold">
                                          <p:stCondLst>
                                            <p:cond delay="0"/>
                                          </p:stCondLst>
                                        </p:cTn>
                                        <p:tgtEl>
                                          <p:spTgt spid="49"/>
                                        </p:tgtEl>
                                        <p:attrNameLst>
                                          <p:attrName>style.visibility</p:attrName>
                                        </p:attrNameLst>
                                      </p:cBhvr>
                                      <p:to>
                                        <p:strVal val="visible"/>
                                      </p:to>
                                    </p:set>
                                    <p:anim calcmode="lin" valueType="num">
                                      <p:cBhvr>
                                        <p:cTn id="13" dur="500" fill="hold"/>
                                        <p:tgtEl>
                                          <p:spTgt spid="49"/>
                                        </p:tgtEl>
                                        <p:attrNameLst>
                                          <p:attrName>ppt_w</p:attrName>
                                        </p:attrNameLst>
                                      </p:cBhvr>
                                      <p:tavLst>
                                        <p:tav tm="0">
                                          <p:val>
                                            <p:fltVal val="0"/>
                                          </p:val>
                                        </p:tav>
                                        <p:tav tm="100000">
                                          <p:val>
                                            <p:strVal val="#ppt_w"/>
                                          </p:val>
                                        </p:tav>
                                      </p:tavLst>
                                    </p:anim>
                                    <p:anim calcmode="lin" valueType="num">
                                      <p:cBhvr>
                                        <p:cTn id="14" dur="500" fill="hold"/>
                                        <p:tgtEl>
                                          <p:spTgt spid="49"/>
                                        </p:tgtEl>
                                        <p:attrNameLst>
                                          <p:attrName>ppt_h</p:attrName>
                                        </p:attrNameLst>
                                      </p:cBhvr>
                                      <p:tavLst>
                                        <p:tav tm="0">
                                          <p:val>
                                            <p:fltVal val="0"/>
                                          </p:val>
                                        </p:tav>
                                        <p:tav tm="100000">
                                          <p:val>
                                            <p:strVal val="#ppt_h"/>
                                          </p:val>
                                        </p:tav>
                                      </p:tavLst>
                                    </p:anim>
                                  </p:childTnLst>
                                </p:cTn>
                              </p:par>
                              <p:par>
                                <p:cTn id="15" presetID="22" presetClass="entr" presetSubtype="8" fill="hold" nodeType="withEffect">
                                  <p:stCondLst>
                                    <p:cond delay="0"/>
                                  </p:stCondLst>
                                  <p:childTnLst>
                                    <p:set>
                                      <p:cBhvr>
                                        <p:cTn id="16" dur="1" fill="hold">
                                          <p:stCondLst>
                                            <p:cond delay="0"/>
                                          </p:stCondLst>
                                        </p:cTn>
                                        <p:tgtEl>
                                          <p:spTgt spid="29"/>
                                        </p:tgtEl>
                                        <p:attrNameLst>
                                          <p:attrName>style.visibility</p:attrName>
                                        </p:attrNameLst>
                                      </p:cBhvr>
                                      <p:to>
                                        <p:strVal val="visible"/>
                                      </p:to>
                                    </p:set>
                                    <p:animEffect transition="in" filter="wipe(left)">
                                      <p:cBhvr>
                                        <p:cTn id="17" dur="500"/>
                                        <p:tgtEl>
                                          <p:spTgt spid="29"/>
                                        </p:tgtEl>
                                      </p:cBhvr>
                                    </p:animEffect>
                                  </p:childTnLst>
                                </p:cTn>
                              </p:par>
                              <p:par>
                                <p:cTn id="18" presetID="53" presetClass="entr" presetSubtype="16" fill="hold" grpId="0" nodeType="withEffect">
                                  <p:stCondLst>
                                    <p:cond delay="500"/>
                                  </p:stCondLst>
                                  <p:childTnLst>
                                    <p:set>
                                      <p:cBhvr>
                                        <p:cTn id="19" dur="1" fill="hold">
                                          <p:stCondLst>
                                            <p:cond delay="0"/>
                                          </p:stCondLst>
                                        </p:cTn>
                                        <p:tgtEl>
                                          <p:spTgt spid="39"/>
                                        </p:tgtEl>
                                        <p:attrNameLst>
                                          <p:attrName>style.visibility</p:attrName>
                                        </p:attrNameLst>
                                      </p:cBhvr>
                                      <p:to>
                                        <p:strVal val="visible"/>
                                      </p:to>
                                    </p:set>
                                    <p:anim calcmode="lin" valueType="num">
                                      <p:cBhvr>
                                        <p:cTn id="20" dur="250" fill="hold"/>
                                        <p:tgtEl>
                                          <p:spTgt spid="39"/>
                                        </p:tgtEl>
                                        <p:attrNameLst>
                                          <p:attrName>ppt_w</p:attrName>
                                        </p:attrNameLst>
                                      </p:cBhvr>
                                      <p:tavLst>
                                        <p:tav tm="0">
                                          <p:val>
                                            <p:fltVal val="0"/>
                                          </p:val>
                                        </p:tav>
                                        <p:tav tm="100000">
                                          <p:val>
                                            <p:strVal val="#ppt_w"/>
                                          </p:val>
                                        </p:tav>
                                      </p:tavLst>
                                    </p:anim>
                                    <p:anim calcmode="lin" valueType="num">
                                      <p:cBhvr>
                                        <p:cTn id="21" dur="250" fill="hold"/>
                                        <p:tgtEl>
                                          <p:spTgt spid="39"/>
                                        </p:tgtEl>
                                        <p:attrNameLst>
                                          <p:attrName>ppt_h</p:attrName>
                                        </p:attrNameLst>
                                      </p:cBhvr>
                                      <p:tavLst>
                                        <p:tav tm="0">
                                          <p:val>
                                            <p:fltVal val="0"/>
                                          </p:val>
                                        </p:tav>
                                        <p:tav tm="100000">
                                          <p:val>
                                            <p:strVal val="#ppt_h"/>
                                          </p:val>
                                        </p:tav>
                                      </p:tavLst>
                                    </p:anim>
                                    <p:animEffect transition="in" filter="fade">
                                      <p:cBhvr>
                                        <p:cTn id="22" dur="250"/>
                                        <p:tgtEl>
                                          <p:spTgt spid="39"/>
                                        </p:tgtEl>
                                      </p:cBhvr>
                                    </p:animEffect>
                                  </p:childTnLst>
                                </p:cTn>
                              </p:par>
                              <p:par>
                                <p:cTn id="23" presetID="22" presetClass="entr" presetSubtype="8" fill="hold" nodeType="withEffect">
                                  <p:stCondLst>
                                    <p:cond delay="750"/>
                                  </p:stCondLst>
                                  <p:childTnLst>
                                    <p:set>
                                      <p:cBhvr>
                                        <p:cTn id="24" dur="1" fill="hold">
                                          <p:stCondLst>
                                            <p:cond delay="0"/>
                                          </p:stCondLst>
                                        </p:cTn>
                                        <p:tgtEl>
                                          <p:spTgt spid="44"/>
                                        </p:tgtEl>
                                        <p:attrNameLst>
                                          <p:attrName>style.visibility</p:attrName>
                                        </p:attrNameLst>
                                      </p:cBhvr>
                                      <p:to>
                                        <p:strVal val="visible"/>
                                      </p:to>
                                    </p:set>
                                    <p:animEffect transition="in" filter="wipe(left)">
                                      <p:cBhvr>
                                        <p:cTn id="25" dur="500"/>
                                        <p:tgtEl>
                                          <p:spTgt spid="44"/>
                                        </p:tgtEl>
                                      </p:cBhvr>
                                    </p:animEffect>
                                  </p:childTnLst>
                                </p:cTn>
                              </p:par>
                              <p:par>
                                <p:cTn id="26" presetID="53" presetClass="entr" presetSubtype="16" fill="hold" grpId="0" nodeType="withEffect">
                                  <p:stCondLst>
                                    <p:cond delay="1250"/>
                                  </p:stCondLst>
                                  <p:childTnLst>
                                    <p:set>
                                      <p:cBhvr>
                                        <p:cTn id="27" dur="1" fill="hold">
                                          <p:stCondLst>
                                            <p:cond delay="0"/>
                                          </p:stCondLst>
                                        </p:cTn>
                                        <p:tgtEl>
                                          <p:spTgt spid="41"/>
                                        </p:tgtEl>
                                        <p:attrNameLst>
                                          <p:attrName>style.visibility</p:attrName>
                                        </p:attrNameLst>
                                      </p:cBhvr>
                                      <p:to>
                                        <p:strVal val="visible"/>
                                      </p:to>
                                    </p:set>
                                    <p:anim calcmode="lin" valueType="num">
                                      <p:cBhvr>
                                        <p:cTn id="28" dur="250" fill="hold"/>
                                        <p:tgtEl>
                                          <p:spTgt spid="41"/>
                                        </p:tgtEl>
                                        <p:attrNameLst>
                                          <p:attrName>ppt_w</p:attrName>
                                        </p:attrNameLst>
                                      </p:cBhvr>
                                      <p:tavLst>
                                        <p:tav tm="0">
                                          <p:val>
                                            <p:fltVal val="0"/>
                                          </p:val>
                                        </p:tav>
                                        <p:tav tm="100000">
                                          <p:val>
                                            <p:strVal val="#ppt_w"/>
                                          </p:val>
                                        </p:tav>
                                      </p:tavLst>
                                    </p:anim>
                                    <p:anim calcmode="lin" valueType="num">
                                      <p:cBhvr>
                                        <p:cTn id="29" dur="250" fill="hold"/>
                                        <p:tgtEl>
                                          <p:spTgt spid="41"/>
                                        </p:tgtEl>
                                        <p:attrNameLst>
                                          <p:attrName>ppt_h</p:attrName>
                                        </p:attrNameLst>
                                      </p:cBhvr>
                                      <p:tavLst>
                                        <p:tav tm="0">
                                          <p:val>
                                            <p:fltVal val="0"/>
                                          </p:val>
                                        </p:tav>
                                        <p:tav tm="100000">
                                          <p:val>
                                            <p:strVal val="#ppt_h"/>
                                          </p:val>
                                        </p:tav>
                                      </p:tavLst>
                                    </p:anim>
                                    <p:animEffect transition="in" filter="fade">
                                      <p:cBhvr>
                                        <p:cTn id="30" dur="250"/>
                                        <p:tgtEl>
                                          <p:spTgt spid="41"/>
                                        </p:tgtEl>
                                      </p:cBhvr>
                                    </p:animEffect>
                                  </p:childTnLst>
                                </p:cTn>
                              </p:par>
                              <p:par>
                                <p:cTn id="31" presetID="22" presetClass="entr" presetSubtype="8" fill="hold" nodeType="withEffect">
                                  <p:stCondLst>
                                    <p:cond delay="1500"/>
                                  </p:stCondLst>
                                  <p:childTnLst>
                                    <p:set>
                                      <p:cBhvr>
                                        <p:cTn id="32" dur="1" fill="hold">
                                          <p:stCondLst>
                                            <p:cond delay="0"/>
                                          </p:stCondLst>
                                        </p:cTn>
                                        <p:tgtEl>
                                          <p:spTgt spid="45"/>
                                        </p:tgtEl>
                                        <p:attrNameLst>
                                          <p:attrName>style.visibility</p:attrName>
                                        </p:attrNameLst>
                                      </p:cBhvr>
                                      <p:to>
                                        <p:strVal val="visible"/>
                                      </p:to>
                                    </p:set>
                                    <p:animEffect transition="in" filter="wipe(left)">
                                      <p:cBhvr>
                                        <p:cTn id="33" dur="500"/>
                                        <p:tgtEl>
                                          <p:spTgt spid="45"/>
                                        </p:tgtEl>
                                      </p:cBhvr>
                                    </p:animEffect>
                                  </p:childTnLst>
                                </p:cTn>
                              </p:par>
                              <p:par>
                                <p:cTn id="34" presetID="53" presetClass="entr" presetSubtype="16" fill="hold" grpId="0" nodeType="withEffect">
                                  <p:stCondLst>
                                    <p:cond delay="2000"/>
                                  </p:stCondLst>
                                  <p:childTnLst>
                                    <p:set>
                                      <p:cBhvr>
                                        <p:cTn id="35" dur="1" fill="hold">
                                          <p:stCondLst>
                                            <p:cond delay="0"/>
                                          </p:stCondLst>
                                        </p:cTn>
                                        <p:tgtEl>
                                          <p:spTgt spid="40"/>
                                        </p:tgtEl>
                                        <p:attrNameLst>
                                          <p:attrName>style.visibility</p:attrName>
                                        </p:attrNameLst>
                                      </p:cBhvr>
                                      <p:to>
                                        <p:strVal val="visible"/>
                                      </p:to>
                                    </p:set>
                                    <p:anim calcmode="lin" valueType="num">
                                      <p:cBhvr>
                                        <p:cTn id="36" dur="250" fill="hold"/>
                                        <p:tgtEl>
                                          <p:spTgt spid="40"/>
                                        </p:tgtEl>
                                        <p:attrNameLst>
                                          <p:attrName>ppt_w</p:attrName>
                                        </p:attrNameLst>
                                      </p:cBhvr>
                                      <p:tavLst>
                                        <p:tav tm="0">
                                          <p:val>
                                            <p:fltVal val="0"/>
                                          </p:val>
                                        </p:tav>
                                        <p:tav tm="100000">
                                          <p:val>
                                            <p:strVal val="#ppt_w"/>
                                          </p:val>
                                        </p:tav>
                                      </p:tavLst>
                                    </p:anim>
                                    <p:anim calcmode="lin" valueType="num">
                                      <p:cBhvr>
                                        <p:cTn id="37" dur="250" fill="hold"/>
                                        <p:tgtEl>
                                          <p:spTgt spid="40"/>
                                        </p:tgtEl>
                                        <p:attrNameLst>
                                          <p:attrName>ppt_h</p:attrName>
                                        </p:attrNameLst>
                                      </p:cBhvr>
                                      <p:tavLst>
                                        <p:tav tm="0">
                                          <p:val>
                                            <p:fltVal val="0"/>
                                          </p:val>
                                        </p:tav>
                                        <p:tav tm="100000">
                                          <p:val>
                                            <p:strVal val="#ppt_h"/>
                                          </p:val>
                                        </p:tav>
                                      </p:tavLst>
                                    </p:anim>
                                    <p:animEffect transition="in" filter="fade">
                                      <p:cBhvr>
                                        <p:cTn id="38" dur="250"/>
                                        <p:tgtEl>
                                          <p:spTgt spid="40"/>
                                        </p:tgtEl>
                                      </p:cBhvr>
                                    </p:animEffect>
                                  </p:childTnLst>
                                </p:cTn>
                              </p:par>
                              <p:par>
                                <p:cTn id="39" presetID="22" presetClass="entr" presetSubtype="8" fill="hold" nodeType="withEffect">
                                  <p:stCondLst>
                                    <p:cond delay="2250"/>
                                  </p:stCondLst>
                                  <p:childTnLst>
                                    <p:set>
                                      <p:cBhvr>
                                        <p:cTn id="40" dur="1" fill="hold">
                                          <p:stCondLst>
                                            <p:cond delay="0"/>
                                          </p:stCondLst>
                                        </p:cTn>
                                        <p:tgtEl>
                                          <p:spTgt spid="46"/>
                                        </p:tgtEl>
                                        <p:attrNameLst>
                                          <p:attrName>style.visibility</p:attrName>
                                        </p:attrNameLst>
                                      </p:cBhvr>
                                      <p:to>
                                        <p:strVal val="visible"/>
                                      </p:to>
                                    </p:set>
                                    <p:animEffect transition="in" filter="wipe(left)">
                                      <p:cBhvr>
                                        <p:cTn id="41" dur="500"/>
                                        <p:tgtEl>
                                          <p:spTgt spid="46"/>
                                        </p:tgtEl>
                                      </p:cBhvr>
                                    </p:animEffect>
                                  </p:childTnLst>
                                </p:cTn>
                              </p:par>
                              <p:par>
                                <p:cTn id="42" presetID="53" presetClass="entr" presetSubtype="16" fill="hold" grpId="0" nodeType="withEffect">
                                  <p:stCondLst>
                                    <p:cond delay="2750"/>
                                  </p:stCondLst>
                                  <p:childTnLst>
                                    <p:set>
                                      <p:cBhvr>
                                        <p:cTn id="43" dur="1" fill="hold">
                                          <p:stCondLst>
                                            <p:cond delay="0"/>
                                          </p:stCondLst>
                                        </p:cTn>
                                        <p:tgtEl>
                                          <p:spTgt spid="42"/>
                                        </p:tgtEl>
                                        <p:attrNameLst>
                                          <p:attrName>style.visibility</p:attrName>
                                        </p:attrNameLst>
                                      </p:cBhvr>
                                      <p:to>
                                        <p:strVal val="visible"/>
                                      </p:to>
                                    </p:set>
                                    <p:anim calcmode="lin" valueType="num">
                                      <p:cBhvr>
                                        <p:cTn id="44" dur="250" fill="hold"/>
                                        <p:tgtEl>
                                          <p:spTgt spid="42"/>
                                        </p:tgtEl>
                                        <p:attrNameLst>
                                          <p:attrName>ppt_w</p:attrName>
                                        </p:attrNameLst>
                                      </p:cBhvr>
                                      <p:tavLst>
                                        <p:tav tm="0">
                                          <p:val>
                                            <p:fltVal val="0"/>
                                          </p:val>
                                        </p:tav>
                                        <p:tav tm="100000">
                                          <p:val>
                                            <p:strVal val="#ppt_w"/>
                                          </p:val>
                                        </p:tav>
                                      </p:tavLst>
                                    </p:anim>
                                    <p:anim calcmode="lin" valueType="num">
                                      <p:cBhvr>
                                        <p:cTn id="45" dur="250" fill="hold"/>
                                        <p:tgtEl>
                                          <p:spTgt spid="42"/>
                                        </p:tgtEl>
                                        <p:attrNameLst>
                                          <p:attrName>ppt_h</p:attrName>
                                        </p:attrNameLst>
                                      </p:cBhvr>
                                      <p:tavLst>
                                        <p:tav tm="0">
                                          <p:val>
                                            <p:fltVal val="0"/>
                                          </p:val>
                                        </p:tav>
                                        <p:tav tm="100000">
                                          <p:val>
                                            <p:strVal val="#ppt_h"/>
                                          </p:val>
                                        </p:tav>
                                      </p:tavLst>
                                    </p:anim>
                                    <p:animEffect transition="in" filter="fade">
                                      <p:cBhvr>
                                        <p:cTn id="46" dur="250"/>
                                        <p:tgtEl>
                                          <p:spTgt spid="42"/>
                                        </p:tgtEl>
                                      </p:cBhvr>
                                    </p:animEffect>
                                  </p:childTnLst>
                                </p:cTn>
                              </p:par>
                              <p:par>
                                <p:cTn id="47" presetID="22" presetClass="entr" presetSubtype="8" fill="hold" nodeType="withEffect">
                                  <p:stCondLst>
                                    <p:cond delay="3000"/>
                                  </p:stCondLst>
                                  <p:childTnLst>
                                    <p:set>
                                      <p:cBhvr>
                                        <p:cTn id="48" dur="1" fill="hold">
                                          <p:stCondLst>
                                            <p:cond delay="0"/>
                                          </p:stCondLst>
                                        </p:cTn>
                                        <p:tgtEl>
                                          <p:spTgt spid="47"/>
                                        </p:tgtEl>
                                        <p:attrNameLst>
                                          <p:attrName>style.visibility</p:attrName>
                                        </p:attrNameLst>
                                      </p:cBhvr>
                                      <p:to>
                                        <p:strVal val="visible"/>
                                      </p:to>
                                    </p:set>
                                    <p:animEffect transition="in" filter="wipe(left)">
                                      <p:cBhvr>
                                        <p:cTn id="49" dur="500"/>
                                        <p:tgtEl>
                                          <p:spTgt spid="47"/>
                                        </p:tgtEl>
                                      </p:cBhvr>
                                    </p:animEffect>
                                  </p:childTnLst>
                                </p:cTn>
                              </p:par>
                              <p:par>
                                <p:cTn id="50" presetID="53" presetClass="entr" presetSubtype="16" fill="hold" grpId="0" nodeType="withEffect">
                                  <p:stCondLst>
                                    <p:cond delay="3500"/>
                                  </p:stCondLst>
                                  <p:childTnLst>
                                    <p:set>
                                      <p:cBhvr>
                                        <p:cTn id="51" dur="1" fill="hold">
                                          <p:stCondLst>
                                            <p:cond delay="0"/>
                                          </p:stCondLst>
                                        </p:cTn>
                                        <p:tgtEl>
                                          <p:spTgt spid="43"/>
                                        </p:tgtEl>
                                        <p:attrNameLst>
                                          <p:attrName>style.visibility</p:attrName>
                                        </p:attrNameLst>
                                      </p:cBhvr>
                                      <p:to>
                                        <p:strVal val="visible"/>
                                      </p:to>
                                    </p:set>
                                    <p:anim calcmode="lin" valueType="num">
                                      <p:cBhvr>
                                        <p:cTn id="52" dur="250" fill="hold"/>
                                        <p:tgtEl>
                                          <p:spTgt spid="43"/>
                                        </p:tgtEl>
                                        <p:attrNameLst>
                                          <p:attrName>ppt_w</p:attrName>
                                        </p:attrNameLst>
                                      </p:cBhvr>
                                      <p:tavLst>
                                        <p:tav tm="0">
                                          <p:val>
                                            <p:fltVal val="0"/>
                                          </p:val>
                                        </p:tav>
                                        <p:tav tm="100000">
                                          <p:val>
                                            <p:strVal val="#ppt_w"/>
                                          </p:val>
                                        </p:tav>
                                      </p:tavLst>
                                    </p:anim>
                                    <p:anim calcmode="lin" valueType="num">
                                      <p:cBhvr>
                                        <p:cTn id="53" dur="250" fill="hold"/>
                                        <p:tgtEl>
                                          <p:spTgt spid="43"/>
                                        </p:tgtEl>
                                        <p:attrNameLst>
                                          <p:attrName>ppt_h</p:attrName>
                                        </p:attrNameLst>
                                      </p:cBhvr>
                                      <p:tavLst>
                                        <p:tav tm="0">
                                          <p:val>
                                            <p:fltVal val="0"/>
                                          </p:val>
                                        </p:tav>
                                        <p:tav tm="100000">
                                          <p:val>
                                            <p:strVal val="#ppt_h"/>
                                          </p:val>
                                        </p:tav>
                                      </p:tavLst>
                                    </p:anim>
                                    <p:animEffect transition="in" filter="fade">
                                      <p:cBhvr>
                                        <p:cTn id="54" dur="250"/>
                                        <p:tgtEl>
                                          <p:spTgt spid="43"/>
                                        </p:tgtEl>
                                      </p:cBhvr>
                                    </p:animEffect>
                                  </p:childTnLst>
                                </p:cTn>
                              </p:par>
                              <p:par>
                                <p:cTn id="55" presetID="22" presetClass="entr" presetSubtype="8" fill="hold" nodeType="withEffect">
                                  <p:stCondLst>
                                    <p:cond delay="3750"/>
                                  </p:stCondLst>
                                  <p:childTnLst>
                                    <p:set>
                                      <p:cBhvr>
                                        <p:cTn id="56" dur="1" fill="hold">
                                          <p:stCondLst>
                                            <p:cond delay="0"/>
                                          </p:stCondLst>
                                        </p:cTn>
                                        <p:tgtEl>
                                          <p:spTgt spid="48"/>
                                        </p:tgtEl>
                                        <p:attrNameLst>
                                          <p:attrName>style.visibility</p:attrName>
                                        </p:attrNameLst>
                                      </p:cBhvr>
                                      <p:to>
                                        <p:strVal val="visible"/>
                                      </p:to>
                                    </p:set>
                                    <p:animEffect transition="in" filter="wipe(left)">
                                      <p:cBhvr>
                                        <p:cTn id="57" dur="500"/>
                                        <p:tgtEl>
                                          <p:spTgt spid="48"/>
                                        </p:tgtEl>
                                      </p:cBhvr>
                                    </p:animEffect>
                                  </p:childTnLst>
                                </p:cTn>
                              </p:par>
                              <p:par>
                                <p:cTn id="58" presetID="2" presetClass="entr" presetSubtype="8" fill="hold" grpId="0" nodeType="withEffect">
                                  <p:stCondLst>
                                    <p:cond delay="4000"/>
                                  </p:stCondLst>
                                  <p:childTnLst>
                                    <p:set>
                                      <p:cBhvr>
                                        <p:cTn id="59" dur="1" fill="hold">
                                          <p:stCondLst>
                                            <p:cond delay="0"/>
                                          </p:stCondLst>
                                        </p:cTn>
                                        <p:tgtEl>
                                          <p:spTgt spid="10"/>
                                        </p:tgtEl>
                                        <p:attrNameLst>
                                          <p:attrName>style.visibility</p:attrName>
                                        </p:attrNameLst>
                                      </p:cBhvr>
                                      <p:to>
                                        <p:strVal val="visible"/>
                                      </p:to>
                                    </p:set>
                                    <p:anim calcmode="lin" valueType="num">
                                      <p:cBhvr additive="base">
                                        <p:cTn id="60" dur="500" fill="hold"/>
                                        <p:tgtEl>
                                          <p:spTgt spid="10"/>
                                        </p:tgtEl>
                                        <p:attrNameLst>
                                          <p:attrName>ppt_x</p:attrName>
                                        </p:attrNameLst>
                                      </p:cBhvr>
                                      <p:tavLst>
                                        <p:tav tm="0">
                                          <p:val>
                                            <p:strVal val="0-#ppt_w/2"/>
                                          </p:val>
                                        </p:tav>
                                        <p:tav tm="100000">
                                          <p:val>
                                            <p:strVal val="#ppt_x"/>
                                          </p:val>
                                        </p:tav>
                                      </p:tavLst>
                                    </p:anim>
                                    <p:anim calcmode="lin" valueType="num">
                                      <p:cBhvr additive="base">
                                        <p:cTn id="61" dur="500" fill="hold"/>
                                        <p:tgtEl>
                                          <p:spTgt spid="10"/>
                                        </p:tgtEl>
                                        <p:attrNameLst>
                                          <p:attrName>ppt_y</p:attrName>
                                        </p:attrNameLst>
                                      </p:cBhvr>
                                      <p:tavLst>
                                        <p:tav tm="0">
                                          <p:val>
                                            <p:strVal val="#ppt_y"/>
                                          </p:val>
                                        </p:tav>
                                        <p:tav tm="100000">
                                          <p:val>
                                            <p:strVal val="#ppt_y"/>
                                          </p:val>
                                        </p:tav>
                                      </p:tavLst>
                                    </p:anim>
                                  </p:childTnLst>
                                </p:cTn>
                              </p:par>
                              <p:par>
                                <p:cTn id="62" presetID="2" presetClass="entr" presetSubtype="2" fill="hold" grpId="0" nodeType="withEffect">
                                  <p:stCondLst>
                                    <p:cond delay="4000"/>
                                  </p:stCondLst>
                                  <p:childTnLst>
                                    <p:set>
                                      <p:cBhvr>
                                        <p:cTn id="63" dur="1" fill="hold">
                                          <p:stCondLst>
                                            <p:cond delay="0"/>
                                          </p:stCondLst>
                                        </p:cTn>
                                        <p:tgtEl>
                                          <p:spTgt spid="11"/>
                                        </p:tgtEl>
                                        <p:attrNameLst>
                                          <p:attrName>style.visibility</p:attrName>
                                        </p:attrNameLst>
                                      </p:cBhvr>
                                      <p:to>
                                        <p:strVal val="visible"/>
                                      </p:to>
                                    </p:set>
                                    <p:anim calcmode="lin" valueType="num">
                                      <p:cBhvr additive="base">
                                        <p:cTn id="64" dur="500" fill="hold"/>
                                        <p:tgtEl>
                                          <p:spTgt spid="11"/>
                                        </p:tgtEl>
                                        <p:attrNameLst>
                                          <p:attrName>ppt_x</p:attrName>
                                        </p:attrNameLst>
                                      </p:cBhvr>
                                      <p:tavLst>
                                        <p:tav tm="0">
                                          <p:val>
                                            <p:strVal val="1+#ppt_w/2"/>
                                          </p:val>
                                        </p:tav>
                                        <p:tav tm="100000">
                                          <p:val>
                                            <p:strVal val="#ppt_x"/>
                                          </p:val>
                                        </p:tav>
                                      </p:tavLst>
                                    </p:anim>
                                    <p:anim calcmode="lin" valueType="num">
                                      <p:cBhvr additive="base">
                                        <p:cTn id="65" dur="500" fill="hold"/>
                                        <p:tgtEl>
                                          <p:spTgt spid="11"/>
                                        </p:tgtEl>
                                        <p:attrNameLst>
                                          <p:attrName>ppt_y</p:attrName>
                                        </p:attrNameLst>
                                      </p:cBhvr>
                                      <p:tavLst>
                                        <p:tav tm="0">
                                          <p:val>
                                            <p:strVal val="#ppt_y"/>
                                          </p:val>
                                        </p:tav>
                                        <p:tav tm="100000">
                                          <p:val>
                                            <p:strVal val="#ppt_y"/>
                                          </p:val>
                                        </p:tav>
                                      </p:tavLst>
                                    </p:anim>
                                  </p:childTnLst>
                                </p:cTn>
                              </p:par>
                              <p:par>
                                <p:cTn id="66" presetID="23" presetClass="entr" presetSubtype="16" fill="hold" grpId="0" nodeType="withEffect">
                                  <p:stCondLst>
                                    <p:cond delay="4000"/>
                                  </p:stCondLst>
                                  <p:childTnLst>
                                    <p:set>
                                      <p:cBhvr>
                                        <p:cTn id="67" dur="1" fill="hold">
                                          <p:stCondLst>
                                            <p:cond delay="0"/>
                                          </p:stCondLst>
                                        </p:cTn>
                                        <p:tgtEl>
                                          <p:spTgt spid="28"/>
                                        </p:tgtEl>
                                        <p:attrNameLst>
                                          <p:attrName>style.visibility</p:attrName>
                                        </p:attrNameLst>
                                      </p:cBhvr>
                                      <p:to>
                                        <p:strVal val="visible"/>
                                      </p:to>
                                    </p:set>
                                    <p:anim calcmode="lin" valueType="num">
                                      <p:cBhvr>
                                        <p:cTn id="68" dur="500" fill="hold"/>
                                        <p:tgtEl>
                                          <p:spTgt spid="28"/>
                                        </p:tgtEl>
                                        <p:attrNameLst>
                                          <p:attrName>ppt_w</p:attrName>
                                        </p:attrNameLst>
                                      </p:cBhvr>
                                      <p:tavLst>
                                        <p:tav tm="0">
                                          <p:val>
                                            <p:fltVal val="0"/>
                                          </p:val>
                                        </p:tav>
                                        <p:tav tm="100000">
                                          <p:val>
                                            <p:strVal val="#ppt_w"/>
                                          </p:val>
                                        </p:tav>
                                      </p:tavLst>
                                    </p:anim>
                                    <p:anim calcmode="lin" valueType="num">
                                      <p:cBhvr>
                                        <p:cTn id="69" dur="500" fill="hold"/>
                                        <p:tgtEl>
                                          <p:spTgt spid="28"/>
                                        </p:tgtEl>
                                        <p:attrNameLst>
                                          <p:attrName>ppt_h</p:attrName>
                                        </p:attrNameLst>
                                      </p:cBhvr>
                                      <p:tavLst>
                                        <p:tav tm="0">
                                          <p:val>
                                            <p:fltVal val="0"/>
                                          </p:val>
                                        </p:tav>
                                        <p:tav tm="100000">
                                          <p:val>
                                            <p:strVal val="#ppt_h"/>
                                          </p:val>
                                        </p:tav>
                                      </p:tavLst>
                                    </p:anim>
                                  </p:childTnLst>
                                </p:cTn>
                              </p:par>
                              <p:par>
                                <p:cTn id="70" presetID="2" presetClass="entr" presetSubtype="8" fill="hold" grpId="0" nodeType="withEffect">
                                  <p:stCondLst>
                                    <p:cond delay="4250"/>
                                  </p:stCondLst>
                                  <p:childTnLst>
                                    <p:set>
                                      <p:cBhvr>
                                        <p:cTn id="71" dur="1" fill="hold">
                                          <p:stCondLst>
                                            <p:cond delay="0"/>
                                          </p:stCondLst>
                                        </p:cTn>
                                        <p:tgtEl>
                                          <p:spTgt spid="12"/>
                                        </p:tgtEl>
                                        <p:attrNameLst>
                                          <p:attrName>style.visibility</p:attrName>
                                        </p:attrNameLst>
                                      </p:cBhvr>
                                      <p:to>
                                        <p:strVal val="visible"/>
                                      </p:to>
                                    </p:set>
                                    <p:anim calcmode="lin" valueType="num">
                                      <p:cBhvr additive="base">
                                        <p:cTn id="72" dur="500" fill="hold"/>
                                        <p:tgtEl>
                                          <p:spTgt spid="12"/>
                                        </p:tgtEl>
                                        <p:attrNameLst>
                                          <p:attrName>ppt_x</p:attrName>
                                        </p:attrNameLst>
                                      </p:cBhvr>
                                      <p:tavLst>
                                        <p:tav tm="0">
                                          <p:val>
                                            <p:strVal val="0-#ppt_w/2"/>
                                          </p:val>
                                        </p:tav>
                                        <p:tav tm="100000">
                                          <p:val>
                                            <p:strVal val="#ppt_x"/>
                                          </p:val>
                                        </p:tav>
                                      </p:tavLst>
                                    </p:anim>
                                    <p:anim calcmode="lin" valueType="num">
                                      <p:cBhvr additive="base">
                                        <p:cTn id="73" dur="500" fill="hold"/>
                                        <p:tgtEl>
                                          <p:spTgt spid="12"/>
                                        </p:tgtEl>
                                        <p:attrNameLst>
                                          <p:attrName>ppt_y</p:attrName>
                                        </p:attrNameLst>
                                      </p:cBhvr>
                                      <p:tavLst>
                                        <p:tav tm="0">
                                          <p:val>
                                            <p:strVal val="#ppt_y"/>
                                          </p:val>
                                        </p:tav>
                                        <p:tav tm="100000">
                                          <p:val>
                                            <p:strVal val="#ppt_y"/>
                                          </p:val>
                                        </p:tav>
                                      </p:tavLst>
                                    </p:anim>
                                  </p:childTnLst>
                                </p:cTn>
                              </p:par>
                              <p:par>
                                <p:cTn id="74" presetID="23" presetClass="entr" presetSubtype="16" fill="hold" grpId="0" nodeType="withEffect">
                                  <p:stCondLst>
                                    <p:cond delay="4250"/>
                                  </p:stCondLst>
                                  <p:childTnLst>
                                    <p:set>
                                      <p:cBhvr>
                                        <p:cTn id="75" dur="1" fill="hold">
                                          <p:stCondLst>
                                            <p:cond delay="0"/>
                                          </p:stCondLst>
                                        </p:cTn>
                                        <p:tgtEl>
                                          <p:spTgt spid="27"/>
                                        </p:tgtEl>
                                        <p:attrNameLst>
                                          <p:attrName>style.visibility</p:attrName>
                                        </p:attrNameLst>
                                      </p:cBhvr>
                                      <p:to>
                                        <p:strVal val="visible"/>
                                      </p:to>
                                    </p:set>
                                    <p:anim calcmode="lin" valueType="num">
                                      <p:cBhvr>
                                        <p:cTn id="76" dur="500" fill="hold"/>
                                        <p:tgtEl>
                                          <p:spTgt spid="27"/>
                                        </p:tgtEl>
                                        <p:attrNameLst>
                                          <p:attrName>ppt_w</p:attrName>
                                        </p:attrNameLst>
                                      </p:cBhvr>
                                      <p:tavLst>
                                        <p:tav tm="0">
                                          <p:val>
                                            <p:fltVal val="0"/>
                                          </p:val>
                                        </p:tav>
                                        <p:tav tm="100000">
                                          <p:val>
                                            <p:strVal val="#ppt_w"/>
                                          </p:val>
                                        </p:tav>
                                      </p:tavLst>
                                    </p:anim>
                                    <p:anim calcmode="lin" valueType="num">
                                      <p:cBhvr>
                                        <p:cTn id="77" dur="500" fill="hold"/>
                                        <p:tgtEl>
                                          <p:spTgt spid="27"/>
                                        </p:tgtEl>
                                        <p:attrNameLst>
                                          <p:attrName>ppt_h</p:attrName>
                                        </p:attrNameLst>
                                      </p:cBhvr>
                                      <p:tavLst>
                                        <p:tav tm="0">
                                          <p:val>
                                            <p:fltVal val="0"/>
                                          </p:val>
                                        </p:tav>
                                        <p:tav tm="100000">
                                          <p:val>
                                            <p:strVal val="#ppt_h"/>
                                          </p:val>
                                        </p:tav>
                                      </p:tavLst>
                                    </p:anim>
                                  </p:childTnLst>
                                </p:cTn>
                              </p:par>
                              <p:par>
                                <p:cTn id="78" presetID="2" presetClass="entr" presetSubtype="2" fill="hold" grpId="0" nodeType="withEffect">
                                  <p:stCondLst>
                                    <p:cond delay="4250"/>
                                  </p:stCondLst>
                                  <p:childTnLst>
                                    <p:set>
                                      <p:cBhvr>
                                        <p:cTn id="79" dur="1" fill="hold">
                                          <p:stCondLst>
                                            <p:cond delay="0"/>
                                          </p:stCondLst>
                                        </p:cTn>
                                        <p:tgtEl>
                                          <p:spTgt spid="14"/>
                                        </p:tgtEl>
                                        <p:attrNameLst>
                                          <p:attrName>style.visibility</p:attrName>
                                        </p:attrNameLst>
                                      </p:cBhvr>
                                      <p:to>
                                        <p:strVal val="visible"/>
                                      </p:to>
                                    </p:set>
                                    <p:anim calcmode="lin" valueType="num">
                                      <p:cBhvr additive="base">
                                        <p:cTn id="80" dur="500" fill="hold"/>
                                        <p:tgtEl>
                                          <p:spTgt spid="14"/>
                                        </p:tgtEl>
                                        <p:attrNameLst>
                                          <p:attrName>ppt_x</p:attrName>
                                        </p:attrNameLst>
                                      </p:cBhvr>
                                      <p:tavLst>
                                        <p:tav tm="0">
                                          <p:val>
                                            <p:strVal val="1+#ppt_w/2"/>
                                          </p:val>
                                        </p:tav>
                                        <p:tav tm="100000">
                                          <p:val>
                                            <p:strVal val="#ppt_x"/>
                                          </p:val>
                                        </p:tav>
                                      </p:tavLst>
                                    </p:anim>
                                    <p:anim calcmode="lin" valueType="num">
                                      <p:cBhvr additive="base">
                                        <p:cTn id="81" dur="500" fill="hold"/>
                                        <p:tgtEl>
                                          <p:spTgt spid="14"/>
                                        </p:tgtEl>
                                        <p:attrNameLst>
                                          <p:attrName>ppt_y</p:attrName>
                                        </p:attrNameLst>
                                      </p:cBhvr>
                                      <p:tavLst>
                                        <p:tav tm="0">
                                          <p:val>
                                            <p:strVal val="#ppt_y"/>
                                          </p:val>
                                        </p:tav>
                                        <p:tav tm="100000">
                                          <p:val>
                                            <p:strVal val="#ppt_y"/>
                                          </p:val>
                                        </p:tav>
                                      </p:tavLst>
                                    </p:anim>
                                  </p:childTnLst>
                                </p:cTn>
                              </p:par>
                              <p:par>
                                <p:cTn id="82" presetID="2" presetClass="entr" presetSubtype="8" fill="hold" grpId="0" nodeType="withEffect">
                                  <p:stCondLst>
                                    <p:cond delay="4500"/>
                                  </p:stCondLst>
                                  <p:childTnLst>
                                    <p:set>
                                      <p:cBhvr>
                                        <p:cTn id="83" dur="1" fill="hold">
                                          <p:stCondLst>
                                            <p:cond delay="0"/>
                                          </p:stCondLst>
                                        </p:cTn>
                                        <p:tgtEl>
                                          <p:spTgt spid="13"/>
                                        </p:tgtEl>
                                        <p:attrNameLst>
                                          <p:attrName>style.visibility</p:attrName>
                                        </p:attrNameLst>
                                      </p:cBhvr>
                                      <p:to>
                                        <p:strVal val="visible"/>
                                      </p:to>
                                    </p:set>
                                    <p:anim calcmode="lin" valueType="num">
                                      <p:cBhvr additive="base">
                                        <p:cTn id="84" dur="500" fill="hold"/>
                                        <p:tgtEl>
                                          <p:spTgt spid="13"/>
                                        </p:tgtEl>
                                        <p:attrNameLst>
                                          <p:attrName>ppt_x</p:attrName>
                                        </p:attrNameLst>
                                      </p:cBhvr>
                                      <p:tavLst>
                                        <p:tav tm="0">
                                          <p:val>
                                            <p:strVal val="0-#ppt_w/2"/>
                                          </p:val>
                                        </p:tav>
                                        <p:tav tm="100000">
                                          <p:val>
                                            <p:strVal val="#ppt_x"/>
                                          </p:val>
                                        </p:tav>
                                      </p:tavLst>
                                    </p:anim>
                                    <p:anim calcmode="lin" valueType="num">
                                      <p:cBhvr additive="base">
                                        <p:cTn id="85" dur="500" fill="hold"/>
                                        <p:tgtEl>
                                          <p:spTgt spid="13"/>
                                        </p:tgtEl>
                                        <p:attrNameLst>
                                          <p:attrName>ppt_y</p:attrName>
                                        </p:attrNameLst>
                                      </p:cBhvr>
                                      <p:tavLst>
                                        <p:tav tm="0">
                                          <p:val>
                                            <p:strVal val="#ppt_y"/>
                                          </p:val>
                                        </p:tav>
                                        <p:tav tm="100000">
                                          <p:val>
                                            <p:strVal val="#ppt_y"/>
                                          </p:val>
                                        </p:tav>
                                      </p:tavLst>
                                    </p:anim>
                                  </p:childTnLst>
                                </p:cTn>
                              </p:par>
                              <p:par>
                                <p:cTn id="86" presetID="2" presetClass="entr" presetSubtype="2" fill="hold" grpId="0" nodeType="withEffect">
                                  <p:stCondLst>
                                    <p:cond delay="4500"/>
                                  </p:stCondLst>
                                  <p:childTnLst>
                                    <p:set>
                                      <p:cBhvr>
                                        <p:cTn id="87" dur="1" fill="hold">
                                          <p:stCondLst>
                                            <p:cond delay="0"/>
                                          </p:stCondLst>
                                        </p:cTn>
                                        <p:tgtEl>
                                          <p:spTgt spid="15"/>
                                        </p:tgtEl>
                                        <p:attrNameLst>
                                          <p:attrName>style.visibility</p:attrName>
                                        </p:attrNameLst>
                                      </p:cBhvr>
                                      <p:to>
                                        <p:strVal val="visible"/>
                                      </p:to>
                                    </p:set>
                                    <p:anim calcmode="lin" valueType="num">
                                      <p:cBhvr additive="base">
                                        <p:cTn id="88" dur="500" fill="hold"/>
                                        <p:tgtEl>
                                          <p:spTgt spid="15"/>
                                        </p:tgtEl>
                                        <p:attrNameLst>
                                          <p:attrName>ppt_x</p:attrName>
                                        </p:attrNameLst>
                                      </p:cBhvr>
                                      <p:tavLst>
                                        <p:tav tm="0">
                                          <p:val>
                                            <p:strVal val="1+#ppt_w/2"/>
                                          </p:val>
                                        </p:tav>
                                        <p:tav tm="100000">
                                          <p:val>
                                            <p:strVal val="#ppt_x"/>
                                          </p:val>
                                        </p:tav>
                                      </p:tavLst>
                                    </p:anim>
                                    <p:anim calcmode="lin" valueType="num">
                                      <p:cBhvr additive="base">
                                        <p:cTn id="89" dur="500" fill="hold"/>
                                        <p:tgtEl>
                                          <p:spTgt spid="15"/>
                                        </p:tgtEl>
                                        <p:attrNameLst>
                                          <p:attrName>ppt_y</p:attrName>
                                        </p:attrNameLst>
                                      </p:cBhvr>
                                      <p:tavLst>
                                        <p:tav tm="0">
                                          <p:val>
                                            <p:strVal val="#ppt_y"/>
                                          </p:val>
                                        </p:tav>
                                        <p:tav tm="100000">
                                          <p:val>
                                            <p:strVal val="#ppt_y"/>
                                          </p:val>
                                        </p:tav>
                                      </p:tavLst>
                                    </p:anim>
                                  </p:childTnLst>
                                </p:cTn>
                              </p:par>
                              <p:par>
                                <p:cTn id="90" presetID="23" presetClass="entr" presetSubtype="16" fill="hold" grpId="0" nodeType="withEffect">
                                  <p:stCondLst>
                                    <p:cond delay="4500"/>
                                  </p:stCondLst>
                                  <p:childTnLst>
                                    <p:set>
                                      <p:cBhvr>
                                        <p:cTn id="91" dur="1" fill="hold">
                                          <p:stCondLst>
                                            <p:cond delay="0"/>
                                          </p:stCondLst>
                                        </p:cTn>
                                        <p:tgtEl>
                                          <p:spTgt spid="26"/>
                                        </p:tgtEl>
                                        <p:attrNameLst>
                                          <p:attrName>style.visibility</p:attrName>
                                        </p:attrNameLst>
                                      </p:cBhvr>
                                      <p:to>
                                        <p:strVal val="visible"/>
                                      </p:to>
                                    </p:set>
                                    <p:anim calcmode="lin" valueType="num">
                                      <p:cBhvr>
                                        <p:cTn id="92" dur="500" fill="hold"/>
                                        <p:tgtEl>
                                          <p:spTgt spid="26"/>
                                        </p:tgtEl>
                                        <p:attrNameLst>
                                          <p:attrName>ppt_w</p:attrName>
                                        </p:attrNameLst>
                                      </p:cBhvr>
                                      <p:tavLst>
                                        <p:tav tm="0">
                                          <p:val>
                                            <p:fltVal val="0"/>
                                          </p:val>
                                        </p:tav>
                                        <p:tav tm="100000">
                                          <p:val>
                                            <p:strVal val="#ppt_w"/>
                                          </p:val>
                                        </p:tav>
                                      </p:tavLst>
                                    </p:anim>
                                    <p:anim calcmode="lin" valueType="num">
                                      <p:cBhvr>
                                        <p:cTn id="93" dur="500" fill="hold"/>
                                        <p:tgtEl>
                                          <p:spTgt spid="26"/>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P spid="15" grpId="0" animBg="1"/>
      <p:bldP spid="26" grpId="0" animBg="1"/>
      <p:bldP spid="27" grpId="0" animBg="1"/>
      <p:bldP spid="28" grpId="0" animBg="1"/>
      <p:bldP spid="39" grpId="0" animBg="1"/>
      <p:bldP spid="40" grpId="0" animBg="1"/>
      <p:bldP spid="41" grpId="0" animBg="1"/>
      <p:bldP spid="42" grpId="0" animBg="1"/>
      <p:bldP spid="43" grpId="0" animBg="1"/>
      <p:bldP spid="49"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tangle 37"/>
          <p:cNvSpPr/>
          <p:nvPr/>
        </p:nvSpPr>
        <p:spPr>
          <a:xfrm>
            <a:off x="2021174" y="3748167"/>
            <a:ext cx="45719" cy="45719"/>
          </a:xfrm>
          <a:prstGeom prst="rect">
            <a:avLst/>
          </a:prstGeom>
          <a:solidFill>
            <a:schemeClr val="bg2"/>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cs typeface="Arial Unicode MS" pitchFamily="34" charset="-128"/>
            </a:endParaRPr>
          </a:p>
        </p:txBody>
      </p:sp>
      <p:sp>
        <p:nvSpPr>
          <p:cNvPr id="39" name="Rectangle 38"/>
          <p:cNvSpPr/>
          <p:nvPr/>
        </p:nvSpPr>
        <p:spPr>
          <a:xfrm>
            <a:off x="2021174" y="3808134"/>
            <a:ext cx="45719" cy="45719"/>
          </a:xfrm>
          <a:prstGeom prst="rect">
            <a:avLst/>
          </a:prstGeom>
          <a:solidFill>
            <a:schemeClr val="bg2"/>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cs typeface="Arial Unicode MS" pitchFamily="34" charset="-128"/>
            </a:endParaRPr>
          </a:p>
        </p:txBody>
      </p:sp>
      <p:sp>
        <p:nvSpPr>
          <p:cNvPr id="40" name="Rectangle 39"/>
          <p:cNvSpPr/>
          <p:nvPr/>
        </p:nvSpPr>
        <p:spPr>
          <a:xfrm>
            <a:off x="2021174" y="3868101"/>
            <a:ext cx="45719" cy="45719"/>
          </a:xfrm>
          <a:prstGeom prst="rect">
            <a:avLst/>
          </a:prstGeom>
          <a:solidFill>
            <a:schemeClr val="bg2"/>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cs typeface="Arial Unicode MS" pitchFamily="34" charset="-128"/>
            </a:endParaRPr>
          </a:p>
        </p:txBody>
      </p:sp>
      <p:sp>
        <p:nvSpPr>
          <p:cNvPr id="41" name="Rectangle 40"/>
          <p:cNvSpPr/>
          <p:nvPr/>
        </p:nvSpPr>
        <p:spPr>
          <a:xfrm>
            <a:off x="386345" y="3839213"/>
            <a:ext cx="49010" cy="64845"/>
          </a:xfrm>
          <a:prstGeom prst="rect">
            <a:avLst/>
          </a:prstGeom>
          <a:solidFill>
            <a:schemeClr val="bg2"/>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cs typeface="Arial Unicode MS" pitchFamily="34" charset="-128"/>
            </a:endParaRPr>
          </a:p>
        </p:txBody>
      </p:sp>
      <p:sp>
        <p:nvSpPr>
          <p:cNvPr id="42" name="Rectangle 41"/>
          <p:cNvSpPr/>
          <p:nvPr/>
        </p:nvSpPr>
        <p:spPr>
          <a:xfrm>
            <a:off x="474039" y="3839213"/>
            <a:ext cx="49010" cy="64845"/>
          </a:xfrm>
          <a:prstGeom prst="rect">
            <a:avLst/>
          </a:prstGeom>
          <a:solidFill>
            <a:schemeClr val="bg2"/>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cs typeface="Arial Unicode MS" pitchFamily="34" charset="-128"/>
            </a:endParaRPr>
          </a:p>
        </p:txBody>
      </p:sp>
      <p:sp>
        <p:nvSpPr>
          <p:cNvPr id="43" name="Rectangle 42"/>
          <p:cNvSpPr/>
          <p:nvPr/>
        </p:nvSpPr>
        <p:spPr>
          <a:xfrm>
            <a:off x="565347" y="3841594"/>
            <a:ext cx="49010" cy="64845"/>
          </a:xfrm>
          <a:prstGeom prst="rect">
            <a:avLst/>
          </a:prstGeom>
          <a:solidFill>
            <a:schemeClr val="bg2"/>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cs typeface="Arial Unicode MS" pitchFamily="34" charset="-128"/>
            </a:endParaRPr>
          </a:p>
        </p:txBody>
      </p:sp>
      <p:grpSp>
        <p:nvGrpSpPr>
          <p:cNvPr id="44" name="Group 43"/>
          <p:cNvGrpSpPr/>
          <p:nvPr/>
        </p:nvGrpSpPr>
        <p:grpSpPr>
          <a:xfrm>
            <a:off x="2360123" y="3366781"/>
            <a:ext cx="2251722" cy="680279"/>
            <a:chOff x="156308" y="2774461"/>
            <a:chExt cx="8831384" cy="981014"/>
          </a:xfrm>
        </p:grpSpPr>
        <p:sp>
          <p:nvSpPr>
            <p:cNvPr id="45" name="Rectangle 44"/>
            <p:cNvSpPr/>
            <p:nvPr/>
          </p:nvSpPr>
          <p:spPr>
            <a:xfrm>
              <a:off x="156308" y="3632565"/>
              <a:ext cx="8831384" cy="12291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lnSpc>
                  <a:spcPct val="90000"/>
                </a:lnSpc>
              </a:pPr>
              <a:r>
                <a:rPr lang="en-US" sz="1000" dirty="0">
                  <a:solidFill>
                    <a:schemeClr val="tx1"/>
                  </a:solidFill>
                  <a:cs typeface="Calibri" pitchFamily="34" charset="0"/>
                </a:rPr>
                <a:t>QA/TEST</a:t>
              </a:r>
            </a:p>
          </p:txBody>
        </p:sp>
        <p:sp>
          <p:nvSpPr>
            <p:cNvPr id="46" name="Trapezoid 45"/>
            <p:cNvSpPr/>
            <p:nvPr/>
          </p:nvSpPr>
          <p:spPr>
            <a:xfrm>
              <a:off x="573545" y="2774461"/>
              <a:ext cx="8006156" cy="801077"/>
            </a:xfrm>
            <a:prstGeom prst="trapezoid">
              <a:avLst>
                <a:gd name="adj" fmla="val 63823"/>
              </a:avLst>
            </a:prstGeom>
            <a:solidFill>
              <a:schemeClr val="tx2">
                <a:lumMod val="75000"/>
                <a:lumOff val="25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a:p>
          </p:txBody>
        </p:sp>
      </p:grpSp>
      <p:grpSp>
        <p:nvGrpSpPr>
          <p:cNvPr id="47" name="Group 46"/>
          <p:cNvGrpSpPr/>
          <p:nvPr/>
        </p:nvGrpSpPr>
        <p:grpSpPr>
          <a:xfrm>
            <a:off x="97589" y="3366781"/>
            <a:ext cx="2251722" cy="680279"/>
            <a:chOff x="156308" y="2774461"/>
            <a:chExt cx="8831384" cy="981014"/>
          </a:xfrm>
        </p:grpSpPr>
        <p:sp>
          <p:nvSpPr>
            <p:cNvPr id="48" name="Rectangle 47"/>
            <p:cNvSpPr/>
            <p:nvPr/>
          </p:nvSpPr>
          <p:spPr>
            <a:xfrm>
              <a:off x="156308" y="3632565"/>
              <a:ext cx="8831384" cy="12291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lnSpc>
                  <a:spcPct val="90000"/>
                </a:lnSpc>
              </a:pPr>
              <a:r>
                <a:rPr lang="en-US" sz="1000" dirty="0">
                  <a:solidFill>
                    <a:schemeClr val="tx1"/>
                  </a:solidFill>
                  <a:cs typeface="Calibri" pitchFamily="34" charset="0"/>
                </a:rPr>
                <a:t>DEV</a:t>
              </a:r>
            </a:p>
          </p:txBody>
        </p:sp>
        <p:sp>
          <p:nvSpPr>
            <p:cNvPr id="49" name="Trapezoid 48"/>
            <p:cNvSpPr/>
            <p:nvPr/>
          </p:nvSpPr>
          <p:spPr>
            <a:xfrm>
              <a:off x="573545" y="2774461"/>
              <a:ext cx="8006156" cy="801077"/>
            </a:xfrm>
            <a:prstGeom prst="trapezoid">
              <a:avLst>
                <a:gd name="adj" fmla="val 63823"/>
              </a:avLst>
            </a:prstGeom>
            <a:solidFill>
              <a:srgbClr val="324D56"/>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a:solidFill>
                  <a:schemeClr val="tx1"/>
                </a:solidFill>
              </a:endParaRPr>
            </a:p>
          </p:txBody>
        </p:sp>
      </p:grpSp>
      <p:grpSp>
        <p:nvGrpSpPr>
          <p:cNvPr id="86" name="Group 85"/>
          <p:cNvGrpSpPr/>
          <p:nvPr/>
        </p:nvGrpSpPr>
        <p:grpSpPr>
          <a:xfrm>
            <a:off x="6885190" y="3366775"/>
            <a:ext cx="2251722" cy="680279"/>
            <a:chOff x="156308" y="2774461"/>
            <a:chExt cx="8831384" cy="981017"/>
          </a:xfrm>
        </p:grpSpPr>
        <p:sp>
          <p:nvSpPr>
            <p:cNvPr id="87" name="Rectangle 86"/>
            <p:cNvSpPr/>
            <p:nvPr/>
          </p:nvSpPr>
          <p:spPr>
            <a:xfrm>
              <a:off x="156308" y="3632568"/>
              <a:ext cx="8831384" cy="12291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lnSpc>
                  <a:spcPct val="90000"/>
                </a:lnSpc>
              </a:pPr>
              <a:r>
                <a:rPr lang="en-US" sz="1000" dirty="0">
                  <a:solidFill>
                    <a:schemeClr val="tx1"/>
                  </a:solidFill>
                  <a:cs typeface="Calibri" pitchFamily="34" charset="0"/>
                </a:rPr>
                <a:t>PRODUCTION</a:t>
              </a:r>
            </a:p>
          </p:txBody>
        </p:sp>
        <p:sp>
          <p:nvSpPr>
            <p:cNvPr id="88" name="Trapezoid 87"/>
            <p:cNvSpPr/>
            <p:nvPr/>
          </p:nvSpPr>
          <p:spPr>
            <a:xfrm>
              <a:off x="573545" y="2774461"/>
              <a:ext cx="8006156" cy="801077"/>
            </a:xfrm>
            <a:prstGeom prst="trapezoid">
              <a:avLst>
                <a:gd name="adj" fmla="val 63823"/>
              </a:avLst>
            </a:prstGeom>
            <a:solidFill>
              <a:schemeClr val="tx2">
                <a:lumMod val="75000"/>
                <a:lumOff val="25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a:p>
          </p:txBody>
        </p:sp>
      </p:grpSp>
      <p:grpSp>
        <p:nvGrpSpPr>
          <p:cNvPr id="89" name="Group 88"/>
          <p:cNvGrpSpPr/>
          <p:nvPr/>
        </p:nvGrpSpPr>
        <p:grpSpPr>
          <a:xfrm>
            <a:off x="4622657" y="3366781"/>
            <a:ext cx="2251722" cy="680279"/>
            <a:chOff x="156308" y="2774461"/>
            <a:chExt cx="8831384" cy="981014"/>
          </a:xfrm>
        </p:grpSpPr>
        <p:sp>
          <p:nvSpPr>
            <p:cNvPr id="90" name="Rectangle 89"/>
            <p:cNvSpPr/>
            <p:nvPr/>
          </p:nvSpPr>
          <p:spPr>
            <a:xfrm>
              <a:off x="156308" y="3632565"/>
              <a:ext cx="8831384" cy="122910"/>
            </a:xfrm>
            <a:prstGeom prst="rect">
              <a:avLst/>
            </a:prstGeom>
            <a:noFill/>
            <a:ln w="3175">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lnSpc>
                  <a:spcPct val="90000"/>
                </a:lnSpc>
              </a:pPr>
              <a:r>
                <a:rPr lang="en-US" sz="1000" dirty="0">
                  <a:solidFill>
                    <a:schemeClr val="tx1"/>
                  </a:solidFill>
                  <a:cs typeface="Calibri" pitchFamily="34" charset="0"/>
                </a:rPr>
                <a:t>PRE-PROD</a:t>
              </a:r>
            </a:p>
          </p:txBody>
        </p:sp>
        <p:sp>
          <p:nvSpPr>
            <p:cNvPr id="91" name="Trapezoid 90"/>
            <p:cNvSpPr/>
            <p:nvPr/>
          </p:nvSpPr>
          <p:spPr>
            <a:xfrm>
              <a:off x="573545" y="2774461"/>
              <a:ext cx="8006156" cy="801077"/>
            </a:xfrm>
            <a:prstGeom prst="trapezoid">
              <a:avLst>
                <a:gd name="adj" fmla="val 63823"/>
              </a:avLst>
            </a:prstGeom>
            <a:solidFill>
              <a:schemeClr val="tx2">
                <a:lumMod val="75000"/>
                <a:lumOff val="25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a:p>
          </p:txBody>
        </p:sp>
      </p:grpSp>
      <p:cxnSp>
        <p:nvCxnSpPr>
          <p:cNvPr id="92" name="Straight Arrow Connector 91"/>
          <p:cNvCxnSpPr/>
          <p:nvPr/>
        </p:nvCxnSpPr>
        <p:spPr>
          <a:xfrm>
            <a:off x="1817670" y="3644193"/>
            <a:ext cx="506833" cy="0"/>
          </a:xfrm>
          <a:prstGeom prst="straightConnector1">
            <a:avLst/>
          </a:prstGeom>
          <a:ln w="12700">
            <a:solidFill>
              <a:schemeClr val="accent4"/>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nvGrpSpPr>
          <p:cNvPr id="93" name="Group 92"/>
          <p:cNvGrpSpPr/>
          <p:nvPr/>
        </p:nvGrpSpPr>
        <p:grpSpPr>
          <a:xfrm>
            <a:off x="4407380" y="3172555"/>
            <a:ext cx="455171" cy="267059"/>
            <a:chOff x="6250264" y="2430436"/>
            <a:chExt cx="657016" cy="385486"/>
          </a:xfrm>
        </p:grpSpPr>
        <p:grpSp>
          <p:nvGrpSpPr>
            <p:cNvPr id="94" name="Group 93"/>
            <p:cNvGrpSpPr/>
            <p:nvPr/>
          </p:nvGrpSpPr>
          <p:grpSpPr>
            <a:xfrm>
              <a:off x="6250264" y="2430436"/>
              <a:ext cx="385486" cy="385486"/>
              <a:chOff x="6250264" y="2278980"/>
              <a:chExt cx="536941" cy="536941"/>
            </a:xfrm>
          </p:grpSpPr>
          <p:sp>
            <p:nvSpPr>
              <p:cNvPr id="96" name="Oval 95"/>
              <p:cNvSpPr/>
              <p:nvPr/>
            </p:nvSpPr>
            <p:spPr>
              <a:xfrm flipV="1">
                <a:off x="6495875" y="2524591"/>
                <a:ext cx="45719" cy="45719"/>
              </a:xfrm>
              <a:prstGeom prst="ellipse">
                <a:avLst/>
              </a:prstGeom>
              <a:solidFill>
                <a:schemeClr val="accent4"/>
              </a:solidFill>
              <a:ln w="9525" cap="flat" cmpd="sng" algn="ctr">
                <a:solidFill>
                  <a:schemeClr val="accent1">
                    <a:lumMod val="60000"/>
                    <a:lumOff val="40000"/>
                  </a:schemeClr>
                </a:solidFill>
                <a:prstDash val="solid"/>
              </a:ln>
              <a:effectLst/>
            </p:spPr>
            <p:txBody>
              <a:bodyPr vert="horz" lIns="91440" tIns="91440" rIns="91440" bIns="91440" rtlCol="0" anchor="ctr"/>
              <a:lstStyle/>
              <a:p>
                <a:pPr algn="ctr" defTabSz="914400">
                  <a:lnSpc>
                    <a:spcPts val="1720"/>
                  </a:lnSpc>
                  <a:buClr>
                    <a:srgbClr val="FFFFFF"/>
                  </a:buClr>
                </a:pPr>
                <a:endParaRPr lang="en-US" sz="700" kern="0" dirty="0">
                  <a:solidFill>
                    <a:srgbClr val="FFFFFF"/>
                  </a:solidFill>
                  <a:cs typeface="Arial Unicode MS" pitchFamily="34" charset="-128"/>
                </a:endParaRPr>
              </a:p>
            </p:txBody>
          </p:sp>
          <p:cxnSp>
            <p:nvCxnSpPr>
              <p:cNvPr id="97" name="Straight Connector 96"/>
              <p:cNvCxnSpPr/>
              <p:nvPr/>
            </p:nvCxnSpPr>
            <p:spPr>
              <a:xfrm>
                <a:off x="6518734" y="2444089"/>
                <a:ext cx="0" cy="91004"/>
              </a:xfrm>
              <a:prstGeom prst="line">
                <a:avLst/>
              </a:prstGeom>
              <a:solidFill>
                <a:schemeClr val="bg2"/>
              </a:solidFill>
              <a:ln w="952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98" name="Straight Connector 97"/>
              <p:cNvCxnSpPr/>
              <p:nvPr/>
            </p:nvCxnSpPr>
            <p:spPr>
              <a:xfrm flipH="1">
                <a:off x="6437061" y="2556187"/>
                <a:ext cx="64166" cy="65442"/>
              </a:xfrm>
              <a:prstGeom prst="line">
                <a:avLst/>
              </a:prstGeom>
              <a:solidFill>
                <a:schemeClr val="bg2"/>
              </a:solidFill>
              <a:ln w="952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
            <p:nvSpPr>
              <p:cNvPr id="99" name="8-Point Star 82"/>
              <p:cNvSpPr/>
              <p:nvPr/>
            </p:nvSpPr>
            <p:spPr>
              <a:xfrm>
                <a:off x="6283811" y="2312527"/>
                <a:ext cx="469846" cy="469846"/>
              </a:xfrm>
              <a:custGeom>
                <a:avLst/>
                <a:gdLst/>
                <a:ahLst/>
                <a:cxnLst/>
                <a:rect l="l" t="t" r="r" b="b"/>
                <a:pathLst>
                  <a:path w="469846" h="469846">
                    <a:moveTo>
                      <a:pt x="239972" y="420097"/>
                    </a:moveTo>
                    <a:lnTo>
                      <a:pt x="238348" y="469501"/>
                    </a:lnTo>
                    <a:lnTo>
                      <a:pt x="234923" y="469846"/>
                    </a:lnTo>
                    <a:cubicBezTo>
                      <a:pt x="233996" y="469846"/>
                      <a:pt x="233070" y="469841"/>
                      <a:pt x="232149" y="469566"/>
                    </a:cubicBezTo>
                    <a:lnTo>
                      <a:pt x="230534" y="420436"/>
                    </a:lnTo>
                    <a:lnTo>
                      <a:pt x="233569" y="420742"/>
                    </a:lnTo>
                    <a:cubicBezTo>
                      <a:pt x="235718" y="420742"/>
                      <a:pt x="237858" y="420706"/>
                      <a:pt x="239972" y="420097"/>
                    </a:cubicBezTo>
                    <a:close/>
                    <a:moveTo>
                      <a:pt x="100182" y="363361"/>
                    </a:moveTo>
                    <a:cubicBezTo>
                      <a:pt x="101897" y="366075"/>
                      <a:pt x="104136" y="368285"/>
                      <a:pt x="107149" y="369670"/>
                    </a:cubicBezTo>
                    <a:lnTo>
                      <a:pt x="71381" y="403162"/>
                    </a:lnTo>
                    <a:cubicBezTo>
                      <a:pt x="69696" y="401935"/>
                      <a:pt x="68236" y="400477"/>
                      <a:pt x="66978" y="398821"/>
                    </a:cubicBezTo>
                    <a:close/>
                    <a:moveTo>
                      <a:pt x="368361" y="361277"/>
                    </a:moveTo>
                    <a:lnTo>
                      <a:pt x="403172" y="398453"/>
                    </a:lnTo>
                    <a:cubicBezTo>
                      <a:pt x="401939" y="400147"/>
                      <a:pt x="400474" y="401614"/>
                      <a:pt x="398810" y="402878"/>
                    </a:cubicBezTo>
                    <a:lnTo>
                      <a:pt x="361941" y="368355"/>
                    </a:lnTo>
                    <a:cubicBezTo>
                      <a:pt x="364704" y="366615"/>
                      <a:pt x="366951" y="364338"/>
                      <a:pt x="368361" y="361277"/>
                    </a:cubicBezTo>
                    <a:close/>
                    <a:moveTo>
                      <a:pt x="48220" y="230260"/>
                    </a:moveTo>
                    <a:lnTo>
                      <a:pt x="47750" y="234923"/>
                    </a:lnTo>
                    <a:cubicBezTo>
                      <a:pt x="47750" y="236486"/>
                      <a:pt x="47770" y="238043"/>
                      <a:pt x="48220" y="239586"/>
                    </a:cubicBezTo>
                    <a:lnTo>
                      <a:pt x="312" y="238012"/>
                    </a:lnTo>
                    <a:lnTo>
                      <a:pt x="0" y="234923"/>
                    </a:lnTo>
                    <a:lnTo>
                      <a:pt x="312" y="231834"/>
                    </a:lnTo>
                    <a:close/>
                    <a:moveTo>
                      <a:pt x="418907" y="230149"/>
                    </a:moveTo>
                    <a:lnTo>
                      <a:pt x="469533" y="231813"/>
                    </a:lnTo>
                    <a:lnTo>
                      <a:pt x="469846" y="234923"/>
                    </a:lnTo>
                    <a:cubicBezTo>
                      <a:pt x="469846" y="235963"/>
                      <a:pt x="469839" y="237001"/>
                      <a:pt x="469533" y="238033"/>
                    </a:cubicBezTo>
                    <a:lnTo>
                      <a:pt x="418907" y="239697"/>
                    </a:lnTo>
                    <a:lnTo>
                      <a:pt x="419388" y="234923"/>
                    </a:lnTo>
                    <a:cubicBezTo>
                      <a:pt x="419388" y="233323"/>
                      <a:pt x="419368" y="231728"/>
                      <a:pt x="418907" y="230149"/>
                    </a:cubicBezTo>
                    <a:close/>
                    <a:moveTo>
                      <a:pt x="398810" y="66968"/>
                    </a:moveTo>
                    <a:cubicBezTo>
                      <a:pt x="400474" y="68232"/>
                      <a:pt x="401939" y="69700"/>
                      <a:pt x="403172" y="71393"/>
                    </a:cubicBezTo>
                    <a:lnTo>
                      <a:pt x="368361" y="108569"/>
                    </a:lnTo>
                    <a:cubicBezTo>
                      <a:pt x="366951" y="105508"/>
                      <a:pt x="364704" y="103232"/>
                      <a:pt x="361941" y="101491"/>
                    </a:cubicBezTo>
                    <a:close/>
                    <a:moveTo>
                      <a:pt x="71381" y="66684"/>
                    </a:moveTo>
                    <a:lnTo>
                      <a:pt x="107149" y="100176"/>
                    </a:lnTo>
                    <a:cubicBezTo>
                      <a:pt x="104136" y="101561"/>
                      <a:pt x="101897" y="103771"/>
                      <a:pt x="100182" y="106486"/>
                    </a:cubicBezTo>
                    <a:lnTo>
                      <a:pt x="66978" y="71025"/>
                    </a:lnTo>
                    <a:cubicBezTo>
                      <a:pt x="68236" y="69369"/>
                      <a:pt x="69696" y="67911"/>
                      <a:pt x="71381" y="66684"/>
                    </a:cubicBezTo>
                    <a:close/>
                    <a:moveTo>
                      <a:pt x="234923" y="0"/>
                    </a:moveTo>
                    <a:cubicBezTo>
                      <a:pt x="236068" y="0"/>
                      <a:pt x="237212" y="8"/>
                      <a:pt x="238348" y="345"/>
                    </a:cubicBezTo>
                    <a:lnTo>
                      <a:pt x="239972" y="49749"/>
                    </a:lnTo>
                    <a:lnTo>
                      <a:pt x="233569" y="49104"/>
                    </a:lnTo>
                    <a:cubicBezTo>
                      <a:pt x="232554" y="49104"/>
                      <a:pt x="231541" y="49112"/>
                      <a:pt x="230534" y="49410"/>
                    </a:cubicBezTo>
                    <a:lnTo>
                      <a:pt x="232149" y="280"/>
                    </a:lnTo>
                    <a:close/>
                  </a:path>
                </a:pathLst>
              </a:custGeom>
              <a:solidFill>
                <a:schemeClr val="accent4"/>
              </a:solidFill>
              <a:ln w="38100" cap="flat" cmpd="sng" algn="ctr">
                <a:solidFill>
                  <a:schemeClr val="accent1">
                    <a:lumMod val="60000"/>
                    <a:lumOff val="40000"/>
                  </a:schemeClr>
                </a:solidFill>
                <a:prstDash val="solid"/>
              </a:ln>
              <a:effectLst/>
            </p:spPr>
            <p:txBody>
              <a:bodyPr vert="horz" lIns="91440" tIns="91440" rIns="91440" bIns="91440" rtlCol="0" anchor="ctr"/>
              <a:lstStyle/>
              <a:p>
                <a:pPr algn="ctr" defTabSz="914400">
                  <a:lnSpc>
                    <a:spcPts val="1720"/>
                  </a:lnSpc>
                  <a:buClr>
                    <a:srgbClr val="FFFFFF"/>
                  </a:buClr>
                </a:pPr>
                <a:endParaRPr lang="en-US" sz="700" kern="0" dirty="0">
                  <a:solidFill>
                    <a:srgbClr val="FFFFFF"/>
                  </a:solidFill>
                  <a:cs typeface="Arial Unicode MS" pitchFamily="34" charset="-128"/>
                </a:endParaRPr>
              </a:p>
            </p:txBody>
          </p:sp>
          <p:sp>
            <p:nvSpPr>
              <p:cNvPr id="100" name="Arc 99"/>
              <p:cNvSpPr/>
              <p:nvPr/>
            </p:nvSpPr>
            <p:spPr>
              <a:xfrm>
                <a:off x="6250264" y="2278980"/>
                <a:ext cx="536941" cy="536941"/>
              </a:xfrm>
              <a:prstGeom prst="arc">
                <a:avLst>
                  <a:gd name="adj1" fmla="val 3028046"/>
                  <a:gd name="adj2" fmla="val 20808006"/>
                </a:avLst>
              </a:prstGeom>
              <a:noFill/>
              <a:ln w="12700" cap="flat" cmpd="sng" algn="ctr">
                <a:solidFill>
                  <a:schemeClr val="accent1">
                    <a:lumMod val="60000"/>
                    <a:lumOff val="40000"/>
                  </a:schemeClr>
                </a:solidFill>
                <a:prstDash val="solid"/>
                <a:headEnd type="none" w="med" len="med"/>
                <a:tailEnd type="stealth" w="sm" len="sm"/>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14400">
                  <a:lnSpc>
                    <a:spcPts val="1720"/>
                  </a:lnSpc>
                  <a:buClr>
                    <a:srgbClr val="FFFFFF"/>
                  </a:buClr>
                </a:pPr>
                <a:endParaRPr lang="en-US" sz="700" kern="0">
                  <a:solidFill>
                    <a:srgbClr val="FFFFFF"/>
                  </a:solidFill>
                  <a:cs typeface="Arial Unicode MS" pitchFamily="34" charset="-128"/>
                </a:endParaRPr>
              </a:p>
            </p:txBody>
          </p:sp>
        </p:grpSp>
        <p:sp>
          <p:nvSpPr>
            <p:cNvPr id="95" name="Rounded Rectangle 94"/>
            <p:cNvSpPr/>
            <p:nvPr/>
          </p:nvSpPr>
          <p:spPr>
            <a:xfrm>
              <a:off x="6485855" y="2598635"/>
              <a:ext cx="421425" cy="170593"/>
            </a:xfrm>
            <a:prstGeom prst="roundRect">
              <a:avLst>
                <a:gd name="adj" fmla="val 12436"/>
              </a:avLst>
            </a:prstGeom>
            <a:solidFill>
              <a:schemeClr val="bg2"/>
            </a:solidFill>
            <a:ln w="6350" cap="flat" cmpd="sng" algn="ctr">
              <a:solidFill>
                <a:schemeClr val="accent1">
                  <a:lumMod val="60000"/>
                  <a:lumOff val="40000"/>
                </a:schemeClr>
              </a:solidFill>
              <a:prstDash val="solid"/>
            </a:ln>
            <a:effectLst/>
          </p:spPr>
          <p:txBody>
            <a:bodyPr vert="horz" lIns="0" tIns="27432" rIns="0" bIns="27432" rtlCol="0" anchor="ctr"/>
            <a:lstStyle/>
            <a:p>
              <a:pPr algn="ctr">
                <a:lnSpc>
                  <a:spcPct val="70000"/>
                </a:lnSpc>
              </a:pPr>
              <a:r>
                <a:rPr lang="en-US" sz="700" dirty="0">
                  <a:cs typeface="Arial" pitchFamily="34" charset="0"/>
                </a:rPr>
                <a:t>DELAYS</a:t>
              </a:r>
              <a:r>
                <a:rPr lang="en-US" sz="700" dirty="0">
                  <a:solidFill>
                    <a:schemeClr val="accent4"/>
                  </a:solidFill>
                  <a:cs typeface="Arial" pitchFamily="34" charset="0"/>
                </a:rPr>
                <a:t>  </a:t>
              </a:r>
            </a:p>
          </p:txBody>
        </p:sp>
      </p:grpSp>
      <p:sp>
        <p:nvSpPr>
          <p:cNvPr id="101" name="Rectangle 100"/>
          <p:cNvSpPr/>
          <p:nvPr/>
        </p:nvSpPr>
        <p:spPr>
          <a:xfrm>
            <a:off x="1195471" y="2673591"/>
            <a:ext cx="3620428" cy="186405"/>
          </a:xfrm>
          <a:prstGeom prst="rect">
            <a:avLst/>
          </a:prstGeom>
          <a:solidFill>
            <a:schemeClr val="tx1">
              <a:lumMod val="50000"/>
            </a:schemeClr>
          </a:solidFill>
          <a:ln w="38100" cap="flat" cmpd="sng" algn="ctr">
            <a:noFill/>
            <a:prstDash val="solid"/>
          </a:ln>
          <a:effectLst/>
        </p:spPr>
        <p:txBody>
          <a:bodyPr vert="horz" wrap="none" lIns="0" tIns="0" rIns="0" bIns="0" rtlCol="0" anchor="ctr"/>
          <a:lstStyle/>
          <a:p>
            <a:pPr marL="57150">
              <a:lnSpc>
                <a:spcPct val="80000"/>
              </a:lnSpc>
              <a:spcAft>
                <a:spcPts val="300"/>
              </a:spcAft>
            </a:pPr>
            <a:r>
              <a:rPr lang="en-US" sz="1200" b="1" spc="-70" dirty="0">
                <a:solidFill>
                  <a:schemeClr val="bg1">
                    <a:alpha val="85000"/>
                  </a:schemeClr>
                </a:solidFill>
                <a:cs typeface="Arial" pitchFamily="34" charset="0"/>
              </a:rPr>
              <a:t>Work Time</a:t>
            </a:r>
          </a:p>
        </p:txBody>
      </p:sp>
      <p:sp>
        <p:nvSpPr>
          <p:cNvPr id="102" name="Rectangle 101"/>
          <p:cNvSpPr/>
          <p:nvPr/>
        </p:nvSpPr>
        <p:spPr>
          <a:xfrm>
            <a:off x="1195471" y="2870711"/>
            <a:ext cx="6860100" cy="192460"/>
          </a:xfrm>
          <a:prstGeom prst="rect">
            <a:avLst/>
          </a:prstGeom>
          <a:solidFill>
            <a:schemeClr val="accent4"/>
          </a:solidFill>
          <a:ln w="38100" cap="flat" cmpd="sng" algn="ctr">
            <a:noFill/>
            <a:prstDash val="solid"/>
          </a:ln>
          <a:effectLst/>
        </p:spPr>
        <p:txBody>
          <a:bodyPr vert="horz" wrap="none" lIns="0" tIns="0" rIns="0" bIns="0" rtlCol="0" anchor="ctr"/>
          <a:lstStyle/>
          <a:p>
            <a:pPr marL="57150">
              <a:lnSpc>
                <a:spcPct val="80000"/>
              </a:lnSpc>
              <a:spcAft>
                <a:spcPts val="300"/>
              </a:spcAft>
            </a:pPr>
            <a:r>
              <a:rPr lang="en-US" sz="1200" b="1" spc="-70" dirty="0">
                <a:solidFill>
                  <a:schemeClr val="bg2">
                    <a:alpha val="85000"/>
                  </a:schemeClr>
                </a:solidFill>
                <a:cs typeface="Arial" pitchFamily="34" charset="0"/>
              </a:rPr>
              <a:t>Wait Time</a:t>
            </a:r>
          </a:p>
        </p:txBody>
      </p:sp>
      <p:grpSp>
        <p:nvGrpSpPr>
          <p:cNvPr id="103" name="Group 102"/>
          <p:cNvGrpSpPr/>
          <p:nvPr/>
        </p:nvGrpSpPr>
        <p:grpSpPr>
          <a:xfrm>
            <a:off x="8235659" y="2457254"/>
            <a:ext cx="589566" cy="514879"/>
            <a:chOff x="8434271" y="2733514"/>
            <a:chExt cx="589566" cy="514879"/>
          </a:xfrm>
        </p:grpSpPr>
        <p:pic>
          <p:nvPicPr>
            <p:cNvPr id="104" name="Picture 103" descr="Thought_Leadership_2_customer_experience_v1.eps"/>
            <p:cNvPicPr>
              <a:picLocks noChangeAspect="1"/>
            </p:cNvPicPr>
            <p:nvPr/>
          </p:nvPicPr>
          <p:blipFill rotWithShape="1">
            <a:blip r:embed="rId2" cstate="screen">
              <a:biLevel thresh="75000"/>
              <a:extLst>
                <a:ext uri="{28A0092B-C50C-407E-A947-70E740481C1C}">
                  <a14:useLocalDpi xmlns:a14="http://schemas.microsoft.com/office/drawing/2010/main"/>
                </a:ext>
              </a:extLst>
            </a:blip>
            <a:srcRect/>
            <a:stretch/>
          </p:blipFill>
          <p:spPr>
            <a:xfrm>
              <a:off x="8593882" y="2929086"/>
              <a:ext cx="271345" cy="319307"/>
            </a:xfrm>
            <a:prstGeom prst="rect">
              <a:avLst/>
            </a:prstGeom>
          </p:spPr>
        </p:pic>
        <p:sp>
          <p:nvSpPr>
            <p:cNvPr id="105" name="Rounded Rectangle 104"/>
            <p:cNvSpPr/>
            <p:nvPr/>
          </p:nvSpPr>
          <p:spPr>
            <a:xfrm>
              <a:off x="8434271" y="2733514"/>
              <a:ext cx="589566" cy="170593"/>
            </a:xfrm>
            <a:prstGeom prst="roundRect">
              <a:avLst>
                <a:gd name="adj" fmla="val 12436"/>
              </a:avLst>
            </a:prstGeom>
            <a:noFill/>
            <a:ln w="6350" cap="flat" cmpd="sng" algn="ctr">
              <a:noFill/>
              <a:prstDash val="solid"/>
            </a:ln>
            <a:effectLst/>
          </p:spPr>
          <p:txBody>
            <a:bodyPr vert="horz" lIns="0" tIns="27432" rIns="0" bIns="27432" rtlCol="0" anchor="ctr"/>
            <a:lstStyle/>
            <a:p>
              <a:pPr algn="ctr">
                <a:lnSpc>
                  <a:spcPct val="70000"/>
                </a:lnSpc>
              </a:pPr>
              <a:r>
                <a:rPr lang="en-US" sz="1000" dirty="0">
                  <a:cs typeface="Arial" pitchFamily="34" charset="0"/>
                </a:rPr>
                <a:t>Customer</a:t>
              </a:r>
            </a:p>
            <a:p>
              <a:pPr algn="ctr">
                <a:lnSpc>
                  <a:spcPct val="70000"/>
                </a:lnSpc>
              </a:pPr>
              <a:r>
                <a:rPr lang="en-US" sz="1000" dirty="0">
                  <a:cs typeface="Arial" pitchFamily="34" charset="0"/>
                </a:rPr>
                <a:t>Experience</a:t>
              </a:r>
            </a:p>
          </p:txBody>
        </p:sp>
      </p:grpSp>
      <p:pic>
        <p:nvPicPr>
          <p:cNvPr id="106" name="Picture 2" descr="C:\Users\amele01\AppData\Local\Microsoft\Windows\Temporary Internet Files\Content.IE5\T36CE1LC\11971059721317182066mcol_bomb.svg.thumb[1].png"/>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flipH="1">
            <a:off x="8420792" y="3047863"/>
            <a:ext cx="250079" cy="329352"/>
          </a:xfrm>
          <a:prstGeom prst="rect">
            <a:avLst/>
          </a:prstGeom>
          <a:noFill/>
          <a:extLst>
            <a:ext uri="{909E8E84-426E-40DD-AFC4-6F175D3DCCD1}">
              <a14:hiddenFill xmlns:a14="http://schemas.microsoft.com/office/drawing/2010/main">
                <a:solidFill>
                  <a:srgbClr val="FFFFFF"/>
                </a:solidFill>
              </a14:hiddenFill>
            </a:ext>
          </a:extLst>
        </p:spPr>
      </p:pic>
      <p:pic>
        <p:nvPicPr>
          <p:cNvPr id="107" name="Picture 5" descr="C:\Users\amele01\AppData\Local\Microsoft\Windows\Temporary Internet Files\Content.IE5\BD6OVT2Z\explosion-cartoon-15346-large[1].pn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8560892" y="2926805"/>
            <a:ext cx="313242" cy="350500"/>
          </a:xfrm>
          <a:prstGeom prst="rect">
            <a:avLst/>
          </a:prstGeom>
          <a:noFill/>
          <a:extLst>
            <a:ext uri="{909E8E84-426E-40DD-AFC4-6F175D3DCCD1}">
              <a14:hiddenFill xmlns:a14="http://schemas.microsoft.com/office/drawing/2010/main">
                <a:solidFill>
                  <a:srgbClr val="FFFFFF"/>
                </a:solidFill>
              </a14:hiddenFill>
            </a:ext>
          </a:extLst>
        </p:spPr>
      </p:pic>
      <p:grpSp>
        <p:nvGrpSpPr>
          <p:cNvPr id="108" name="Group 107"/>
          <p:cNvGrpSpPr/>
          <p:nvPr/>
        </p:nvGrpSpPr>
        <p:grpSpPr>
          <a:xfrm>
            <a:off x="97245" y="3172555"/>
            <a:ext cx="406340" cy="267059"/>
            <a:chOff x="6250264" y="2430436"/>
            <a:chExt cx="586531" cy="385486"/>
          </a:xfrm>
        </p:grpSpPr>
        <p:grpSp>
          <p:nvGrpSpPr>
            <p:cNvPr id="109" name="Group 108"/>
            <p:cNvGrpSpPr/>
            <p:nvPr/>
          </p:nvGrpSpPr>
          <p:grpSpPr>
            <a:xfrm>
              <a:off x="6250264" y="2430436"/>
              <a:ext cx="385486" cy="385486"/>
              <a:chOff x="6250264" y="2278980"/>
              <a:chExt cx="536941" cy="536941"/>
            </a:xfrm>
          </p:grpSpPr>
          <p:sp>
            <p:nvSpPr>
              <p:cNvPr id="111" name="Arc 110"/>
              <p:cNvSpPr/>
              <p:nvPr/>
            </p:nvSpPr>
            <p:spPr>
              <a:xfrm>
                <a:off x="6250264" y="2278980"/>
                <a:ext cx="536941" cy="536941"/>
              </a:xfrm>
              <a:prstGeom prst="arc">
                <a:avLst>
                  <a:gd name="adj1" fmla="val 3028046"/>
                  <a:gd name="adj2" fmla="val 20808006"/>
                </a:avLst>
              </a:prstGeom>
              <a:solidFill>
                <a:schemeClr val="bg2"/>
              </a:solidFill>
              <a:ln w="12700" cap="flat" cmpd="sng" algn="ctr">
                <a:solidFill>
                  <a:schemeClr val="accent1">
                    <a:lumMod val="60000"/>
                    <a:lumOff val="40000"/>
                  </a:schemeClr>
                </a:solidFill>
                <a:prstDash val="solid"/>
                <a:headEnd type="none" w="med" len="med"/>
                <a:tailEnd type="stealth" w="sm" len="sm"/>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14400">
                  <a:lnSpc>
                    <a:spcPts val="1720"/>
                  </a:lnSpc>
                  <a:buClr>
                    <a:srgbClr val="FFFFFF"/>
                  </a:buClr>
                </a:pPr>
                <a:endParaRPr lang="en-US" sz="700" kern="0">
                  <a:cs typeface="Arial Unicode MS" pitchFamily="34" charset="-128"/>
                </a:endParaRPr>
              </a:p>
            </p:txBody>
          </p:sp>
          <p:sp>
            <p:nvSpPr>
              <p:cNvPr id="112" name="Oval 111"/>
              <p:cNvSpPr/>
              <p:nvPr/>
            </p:nvSpPr>
            <p:spPr>
              <a:xfrm flipV="1">
                <a:off x="6495875" y="2524591"/>
                <a:ext cx="45719" cy="45719"/>
              </a:xfrm>
              <a:prstGeom prst="ellipse">
                <a:avLst/>
              </a:prstGeom>
              <a:solidFill>
                <a:schemeClr val="accent4"/>
              </a:solidFill>
              <a:ln w="9525" cap="flat" cmpd="sng" algn="ctr">
                <a:solidFill>
                  <a:schemeClr val="accent1">
                    <a:lumMod val="60000"/>
                    <a:lumOff val="40000"/>
                  </a:schemeClr>
                </a:solidFill>
                <a:prstDash val="solid"/>
              </a:ln>
              <a:effectLst/>
            </p:spPr>
            <p:txBody>
              <a:bodyPr vert="horz" lIns="91440" tIns="91440" rIns="91440" bIns="91440" rtlCol="0" anchor="ctr"/>
              <a:lstStyle/>
              <a:p>
                <a:pPr algn="ctr" defTabSz="914400">
                  <a:lnSpc>
                    <a:spcPts val="1720"/>
                  </a:lnSpc>
                  <a:buClr>
                    <a:srgbClr val="FFFFFF"/>
                  </a:buClr>
                </a:pPr>
                <a:endParaRPr lang="en-US" sz="700" kern="0" dirty="0">
                  <a:cs typeface="Arial Unicode MS" pitchFamily="34" charset="-128"/>
                </a:endParaRPr>
              </a:p>
            </p:txBody>
          </p:sp>
          <p:cxnSp>
            <p:nvCxnSpPr>
              <p:cNvPr id="113" name="Straight Connector 112"/>
              <p:cNvCxnSpPr/>
              <p:nvPr/>
            </p:nvCxnSpPr>
            <p:spPr>
              <a:xfrm>
                <a:off x="6518734" y="2444089"/>
                <a:ext cx="0" cy="91004"/>
              </a:xfrm>
              <a:prstGeom prst="line">
                <a:avLst/>
              </a:prstGeom>
              <a:solidFill>
                <a:schemeClr val="bg2"/>
              </a:solidFill>
              <a:ln w="952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114" name="Straight Connector 113"/>
              <p:cNvCxnSpPr/>
              <p:nvPr/>
            </p:nvCxnSpPr>
            <p:spPr>
              <a:xfrm flipH="1">
                <a:off x="6437061" y="2549554"/>
                <a:ext cx="64166" cy="65442"/>
              </a:xfrm>
              <a:prstGeom prst="line">
                <a:avLst/>
              </a:prstGeom>
              <a:solidFill>
                <a:schemeClr val="bg2"/>
              </a:solidFill>
              <a:ln w="952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
            <p:nvSpPr>
              <p:cNvPr id="115" name="8-Point Star 82"/>
              <p:cNvSpPr/>
              <p:nvPr/>
            </p:nvSpPr>
            <p:spPr>
              <a:xfrm>
                <a:off x="6283811" y="2312527"/>
                <a:ext cx="469846" cy="469846"/>
              </a:xfrm>
              <a:custGeom>
                <a:avLst/>
                <a:gdLst/>
                <a:ahLst/>
                <a:cxnLst/>
                <a:rect l="l" t="t" r="r" b="b"/>
                <a:pathLst>
                  <a:path w="469846" h="469846">
                    <a:moveTo>
                      <a:pt x="239972" y="420097"/>
                    </a:moveTo>
                    <a:lnTo>
                      <a:pt x="238348" y="469501"/>
                    </a:lnTo>
                    <a:lnTo>
                      <a:pt x="234923" y="469846"/>
                    </a:lnTo>
                    <a:cubicBezTo>
                      <a:pt x="233996" y="469846"/>
                      <a:pt x="233070" y="469841"/>
                      <a:pt x="232149" y="469566"/>
                    </a:cubicBezTo>
                    <a:lnTo>
                      <a:pt x="230534" y="420436"/>
                    </a:lnTo>
                    <a:lnTo>
                      <a:pt x="233569" y="420742"/>
                    </a:lnTo>
                    <a:cubicBezTo>
                      <a:pt x="235718" y="420742"/>
                      <a:pt x="237858" y="420706"/>
                      <a:pt x="239972" y="420097"/>
                    </a:cubicBezTo>
                    <a:close/>
                    <a:moveTo>
                      <a:pt x="100182" y="363361"/>
                    </a:moveTo>
                    <a:cubicBezTo>
                      <a:pt x="101897" y="366075"/>
                      <a:pt x="104136" y="368285"/>
                      <a:pt x="107149" y="369670"/>
                    </a:cubicBezTo>
                    <a:lnTo>
                      <a:pt x="71381" y="403162"/>
                    </a:lnTo>
                    <a:cubicBezTo>
                      <a:pt x="69696" y="401935"/>
                      <a:pt x="68236" y="400477"/>
                      <a:pt x="66978" y="398821"/>
                    </a:cubicBezTo>
                    <a:close/>
                    <a:moveTo>
                      <a:pt x="368361" y="361277"/>
                    </a:moveTo>
                    <a:lnTo>
                      <a:pt x="403172" y="398453"/>
                    </a:lnTo>
                    <a:cubicBezTo>
                      <a:pt x="401939" y="400147"/>
                      <a:pt x="400474" y="401614"/>
                      <a:pt x="398810" y="402878"/>
                    </a:cubicBezTo>
                    <a:lnTo>
                      <a:pt x="361941" y="368355"/>
                    </a:lnTo>
                    <a:cubicBezTo>
                      <a:pt x="364704" y="366615"/>
                      <a:pt x="366951" y="364338"/>
                      <a:pt x="368361" y="361277"/>
                    </a:cubicBezTo>
                    <a:close/>
                    <a:moveTo>
                      <a:pt x="48220" y="230260"/>
                    </a:moveTo>
                    <a:lnTo>
                      <a:pt x="47750" y="234923"/>
                    </a:lnTo>
                    <a:cubicBezTo>
                      <a:pt x="47750" y="236486"/>
                      <a:pt x="47770" y="238043"/>
                      <a:pt x="48220" y="239586"/>
                    </a:cubicBezTo>
                    <a:lnTo>
                      <a:pt x="312" y="238012"/>
                    </a:lnTo>
                    <a:lnTo>
                      <a:pt x="0" y="234923"/>
                    </a:lnTo>
                    <a:lnTo>
                      <a:pt x="312" y="231834"/>
                    </a:lnTo>
                    <a:close/>
                    <a:moveTo>
                      <a:pt x="418907" y="230149"/>
                    </a:moveTo>
                    <a:lnTo>
                      <a:pt x="469533" y="231813"/>
                    </a:lnTo>
                    <a:lnTo>
                      <a:pt x="469846" y="234923"/>
                    </a:lnTo>
                    <a:cubicBezTo>
                      <a:pt x="469846" y="235963"/>
                      <a:pt x="469839" y="237001"/>
                      <a:pt x="469533" y="238033"/>
                    </a:cubicBezTo>
                    <a:lnTo>
                      <a:pt x="418907" y="239697"/>
                    </a:lnTo>
                    <a:lnTo>
                      <a:pt x="419388" y="234923"/>
                    </a:lnTo>
                    <a:cubicBezTo>
                      <a:pt x="419388" y="233323"/>
                      <a:pt x="419368" y="231728"/>
                      <a:pt x="418907" y="230149"/>
                    </a:cubicBezTo>
                    <a:close/>
                    <a:moveTo>
                      <a:pt x="398810" y="66968"/>
                    </a:moveTo>
                    <a:cubicBezTo>
                      <a:pt x="400474" y="68232"/>
                      <a:pt x="401939" y="69700"/>
                      <a:pt x="403172" y="71393"/>
                    </a:cubicBezTo>
                    <a:lnTo>
                      <a:pt x="368361" y="108569"/>
                    </a:lnTo>
                    <a:cubicBezTo>
                      <a:pt x="366951" y="105508"/>
                      <a:pt x="364704" y="103232"/>
                      <a:pt x="361941" y="101491"/>
                    </a:cubicBezTo>
                    <a:close/>
                    <a:moveTo>
                      <a:pt x="71381" y="66684"/>
                    </a:moveTo>
                    <a:lnTo>
                      <a:pt x="107149" y="100176"/>
                    </a:lnTo>
                    <a:cubicBezTo>
                      <a:pt x="104136" y="101561"/>
                      <a:pt x="101897" y="103771"/>
                      <a:pt x="100182" y="106486"/>
                    </a:cubicBezTo>
                    <a:lnTo>
                      <a:pt x="66978" y="71025"/>
                    </a:lnTo>
                    <a:cubicBezTo>
                      <a:pt x="68236" y="69369"/>
                      <a:pt x="69696" y="67911"/>
                      <a:pt x="71381" y="66684"/>
                    </a:cubicBezTo>
                    <a:close/>
                    <a:moveTo>
                      <a:pt x="234923" y="0"/>
                    </a:moveTo>
                    <a:cubicBezTo>
                      <a:pt x="236068" y="0"/>
                      <a:pt x="237212" y="8"/>
                      <a:pt x="238348" y="345"/>
                    </a:cubicBezTo>
                    <a:lnTo>
                      <a:pt x="239972" y="49749"/>
                    </a:lnTo>
                    <a:lnTo>
                      <a:pt x="233569" y="49104"/>
                    </a:lnTo>
                    <a:cubicBezTo>
                      <a:pt x="232554" y="49104"/>
                      <a:pt x="231541" y="49112"/>
                      <a:pt x="230534" y="49410"/>
                    </a:cubicBezTo>
                    <a:lnTo>
                      <a:pt x="232149" y="280"/>
                    </a:lnTo>
                    <a:close/>
                  </a:path>
                </a:pathLst>
              </a:custGeom>
              <a:solidFill>
                <a:schemeClr val="accent4"/>
              </a:solidFill>
              <a:ln w="38100" cap="flat" cmpd="sng" algn="ctr">
                <a:solidFill>
                  <a:schemeClr val="accent1">
                    <a:lumMod val="60000"/>
                    <a:lumOff val="40000"/>
                  </a:schemeClr>
                </a:solidFill>
                <a:prstDash val="solid"/>
              </a:ln>
              <a:effectLst/>
            </p:spPr>
            <p:txBody>
              <a:bodyPr vert="horz" lIns="91440" tIns="91440" rIns="91440" bIns="91440" rtlCol="0" anchor="ctr"/>
              <a:lstStyle/>
              <a:p>
                <a:pPr algn="ctr" defTabSz="914400">
                  <a:lnSpc>
                    <a:spcPts val="1720"/>
                  </a:lnSpc>
                  <a:buClr>
                    <a:srgbClr val="FFFFFF"/>
                  </a:buClr>
                </a:pPr>
                <a:endParaRPr lang="en-US" sz="700" kern="0" dirty="0">
                  <a:cs typeface="Arial Unicode MS" pitchFamily="34" charset="-128"/>
                </a:endParaRPr>
              </a:p>
            </p:txBody>
          </p:sp>
        </p:grpSp>
        <p:sp>
          <p:nvSpPr>
            <p:cNvPr id="110" name="Rounded Rectangle 109"/>
            <p:cNvSpPr/>
            <p:nvPr/>
          </p:nvSpPr>
          <p:spPr>
            <a:xfrm>
              <a:off x="6466252" y="2615778"/>
              <a:ext cx="370543" cy="170593"/>
            </a:xfrm>
            <a:prstGeom prst="roundRect">
              <a:avLst>
                <a:gd name="adj" fmla="val 12436"/>
              </a:avLst>
            </a:prstGeom>
            <a:solidFill>
              <a:schemeClr val="bg2"/>
            </a:solidFill>
            <a:ln w="6350" cap="flat" cmpd="sng" algn="ctr">
              <a:solidFill>
                <a:schemeClr val="accent1">
                  <a:lumMod val="60000"/>
                  <a:lumOff val="40000"/>
                </a:schemeClr>
              </a:solidFill>
              <a:prstDash val="solid"/>
            </a:ln>
            <a:effectLst/>
          </p:spPr>
          <p:txBody>
            <a:bodyPr vert="horz" lIns="0" tIns="27432" rIns="0" bIns="27432" rtlCol="0" anchor="ctr"/>
            <a:lstStyle/>
            <a:p>
              <a:pPr algn="ctr">
                <a:lnSpc>
                  <a:spcPct val="70000"/>
                </a:lnSpc>
              </a:pPr>
              <a:r>
                <a:rPr lang="en-US" sz="700" dirty="0">
                  <a:cs typeface="Arial" pitchFamily="34" charset="0"/>
                </a:rPr>
                <a:t>IDLE TIME  </a:t>
              </a:r>
            </a:p>
          </p:txBody>
        </p:sp>
      </p:grpSp>
      <p:sp>
        <p:nvSpPr>
          <p:cNvPr id="116" name="Rectangle 115"/>
          <p:cNvSpPr/>
          <p:nvPr/>
        </p:nvSpPr>
        <p:spPr>
          <a:xfrm>
            <a:off x="2982210" y="2667293"/>
            <a:ext cx="447831" cy="198998"/>
          </a:xfrm>
          <a:prstGeom prst="rect">
            <a:avLst/>
          </a:prstGeom>
          <a:solidFill>
            <a:schemeClr val="bg2"/>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cs typeface="Arial Unicode MS" pitchFamily="34" charset="-128"/>
            </a:endParaRPr>
          </a:p>
        </p:txBody>
      </p:sp>
      <p:sp>
        <p:nvSpPr>
          <p:cNvPr id="117" name="Rectangle 116"/>
          <p:cNvSpPr/>
          <p:nvPr/>
        </p:nvSpPr>
        <p:spPr>
          <a:xfrm>
            <a:off x="3695858" y="2855031"/>
            <a:ext cx="873250" cy="223823"/>
          </a:xfrm>
          <a:prstGeom prst="rect">
            <a:avLst/>
          </a:prstGeom>
          <a:solidFill>
            <a:schemeClr val="bg2"/>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cs typeface="Arial Unicode MS" pitchFamily="34" charset="-128"/>
            </a:endParaRPr>
          </a:p>
        </p:txBody>
      </p:sp>
      <p:sp>
        <p:nvSpPr>
          <p:cNvPr id="118" name="Rectangle 117"/>
          <p:cNvSpPr/>
          <p:nvPr/>
        </p:nvSpPr>
        <p:spPr>
          <a:xfrm>
            <a:off x="2559557" y="2666627"/>
            <a:ext cx="426270" cy="200330"/>
          </a:xfrm>
          <a:prstGeom prst="rect">
            <a:avLst/>
          </a:prstGeom>
          <a:solidFill>
            <a:schemeClr val="bg2"/>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cs typeface="Arial Unicode MS" pitchFamily="34" charset="-128"/>
            </a:endParaRPr>
          </a:p>
        </p:txBody>
      </p:sp>
      <p:sp>
        <p:nvSpPr>
          <p:cNvPr id="119" name="Rectangle 118"/>
          <p:cNvSpPr/>
          <p:nvPr/>
        </p:nvSpPr>
        <p:spPr>
          <a:xfrm>
            <a:off x="3033877" y="2857008"/>
            <a:ext cx="661980" cy="219866"/>
          </a:xfrm>
          <a:prstGeom prst="rect">
            <a:avLst/>
          </a:prstGeom>
          <a:solidFill>
            <a:schemeClr val="bg2"/>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cs typeface="Arial Unicode MS" pitchFamily="34" charset="-128"/>
            </a:endParaRPr>
          </a:p>
        </p:txBody>
      </p:sp>
      <p:sp>
        <p:nvSpPr>
          <p:cNvPr id="120" name="Rectangle 119"/>
          <p:cNvSpPr/>
          <p:nvPr/>
        </p:nvSpPr>
        <p:spPr>
          <a:xfrm>
            <a:off x="2205861" y="2666629"/>
            <a:ext cx="360188" cy="200329"/>
          </a:xfrm>
          <a:prstGeom prst="rect">
            <a:avLst/>
          </a:prstGeom>
          <a:solidFill>
            <a:schemeClr val="bg2"/>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cs typeface="Arial Unicode MS" pitchFamily="34" charset="-128"/>
            </a:endParaRPr>
          </a:p>
        </p:txBody>
      </p:sp>
      <p:sp>
        <p:nvSpPr>
          <p:cNvPr id="121" name="Rectangle 120"/>
          <p:cNvSpPr/>
          <p:nvPr/>
        </p:nvSpPr>
        <p:spPr>
          <a:xfrm>
            <a:off x="2566050" y="2863305"/>
            <a:ext cx="467827" cy="207272"/>
          </a:xfrm>
          <a:prstGeom prst="rect">
            <a:avLst/>
          </a:prstGeom>
          <a:solidFill>
            <a:schemeClr val="bg2"/>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cs typeface="Arial Unicode MS" pitchFamily="34" charset="-128"/>
            </a:endParaRPr>
          </a:p>
        </p:txBody>
      </p:sp>
      <p:sp>
        <p:nvSpPr>
          <p:cNvPr id="122" name="Rectangle 121"/>
          <p:cNvSpPr/>
          <p:nvPr/>
        </p:nvSpPr>
        <p:spPr>
          <a:xfrm>
            <a:off x="3421163" y="2673591"/>
            <a:ext cx="498648" cy="186405"/>
          </a:xfrm>
          <a:prstGeom prst="rect">
            <a:avLst/>
          </a:prstGeom>
          <a:solidFill>
            <a:schemeClr val="bg2"/>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cs typeface="Arial Unicode MS" pitchFamily="34" charset="-128"/>
            </a:endParaRPr>
          </a:p>
        </p:txBody>
      </p:sp>
      <p:sp>
        <p:nvSpPr>
          <p:cNvPr id="123" name="Rectangle 122"/>
          <p:cNvSpPr/>
          <p:nvPr/>
        </p:nvSpPr>
        <p:spPr>
          <a:xfrm>
            <a:off x="4569110" y="2861326"/>
            <a:ext cx="1003194" cy="211230"/>
          </a:xfrm>
          <a:prstGeom prst="rect">
            <a:avLst/>
          </a:prstGeom>
          <a:solidFill>
            <a:schemeClr val="bg2"/>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cs typeface="Arial Unicode MS" pitchFamily="34" charset="-128"/>
            </a:endParaRPr>
          </a:p>
        </p:txBody>
      </p:sp>
      <p:sp>
        <p:nvSpPr>
          <p:cNvPr id="124" name="Rectangle 123"/>
          <p:cNvSpPr/>
          <p:nvPr/>
        </p:nvSpPr>
        <p:spPr>
          <a:xfrm>
            <a:off x="3911899" y="2667722"/>
            <a:ext cx="434896" cy="198140"/>
          </a:xfrm>
          <a:prstGeom prst="rect">
            <a:avLst/>
          </a:prstGeom>
          <a:solidFill>
            <a:schemeClr val="bg2"/>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cs typeface="Arial Unicode MS" pitchFamily="34" charset="-128"/>
            </a:endParaRPr>
          </a:p>
        </p:txBody>
      </p:sp>
      <p:sp>
        <p:nvSpPr>
          <p:cNvPr id="125" name="Rectangle 124"/>
          <p:cNvSpPr/>
          <p:nvPr/>
        </p:nvSpPr>
        <p:spPr>
          <a:xfrm>
            <a:off x="5569540" y="2861326"/>
            <a:ext cx="1476843" cy="211230"/>
          </a:xfrm>
          <a:prstGeom prst="rect">
            <a:avLst/>
          </a:prstGeom>
          <a:solidFill>
            <a:schemeClr val="bg2"/>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cs typeface="Arial Unicode MS" pitchFamily="34" charset="-128"/>
            </a:endParaRPr>
          </a:p>
        </p:txBody>
      </p:sp>
      <p:sp>
        <p:nvSpPr>
          <p:cNvPr id="126" name="Rectangle 125"/>
          <p:cNvSpPr/>
          <p:nvPr/>
        </p:nvSpPr>
        <p:spPr>
          <a:xfrm>
            <a:off x="1944608" y="2666629"/>
            <a:ext cx="275731" cy="200329"/>
          </a:xfrm>
          <a:prstGeom prst="rect">
            <a:avLst/>
          </a:prstGeom>
          <a:solidFill>
            <a:schemeClr val="bg2"/>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cs typeface="Arial Unicode MS" pitchFamily="34" charset="-128"/>
            </a:endParaRPr>
          </a:p>
        </p:txBody>
      </p:sp>
      <p:sp>
        <p:nvSpPr>
          <p:cNvPr id="127" name="Rectangle 126"/>
          <p:cNvSpPr/>
          <p:nvPr/>
        </p:nvSpPr>
        <p:spPr>
          <a:xfrm>
            <a:off x="1944608" y="2863305"/>
            <a:ext cx="769216" cy="207272"/>
          </a:xfrm>
          <a:prstGeom prst="rect">
            <a:avLst/>
          </a:prstGeom>
          <a:solidFill>
            <a:schemeClr val="bg2"/>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cs typeface="Arial Unicode MS" pitchFamily="34" charset="-128"/>
            </a:endParaRPr>
          </a:p>
        </p:txBody>
      </p:sp>
      <p:sp>
        <p:nvSpPr>
          <p:cNvPr id="128" name="Rectangle 127"/>
          <p:cNvSpPr/>
          <p:nvPr/>
        </p:nvSpPr>
        <p:spPr>
          <a:xfrm>
            <a:off x="4343608" y="2667722"/>
            <a:ext cx="489838" cy="198140"/>
          </a:xfrm>
          <a:prstGeom prst="rect">
            <a:avLst/>
          </a:prstGeom>
          <a:solidFill>
            <a:schemeClr val="bg2"/>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cs typeface="Arial Unicode MS" pitchFamily="34" charset="-128"/>
            </a:endParaRPr>
          </a:p>
        </p:txBody>
      </p:sp>
      <p:sp>
        <p:nvSpPr>
          <p:cNvPr id="129" name="Rectangle 128"/>
          <p:cNvSpPr/>
          <p:nvPr/>
        </p:nvSpPr>
        <p:spPr>
          <a:xfrm>
            <a:off x="7038617" y="2861326"/>
            <a:ext cx="1016955" cy="211230"/>
          </a:xfrm>
          <a:prstGeom prst="rect">
            <a:avLst/>
          </a:prstGeom>
          <a:solidFill>
            <a:schemeClr val="bg2"/>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cs typeface="Arial Unicode MS" pitchFamily="34" charset="-128"/>
            </a:endParaRPr>
          </a:p>
        </p:txBody>
      </p:sp>
      <p:sp>
        <p:nvSpPr>
          <p:cNvPr id="130" name="Rounded Rectangle 129"/>
          <p:cNvSpPr/>
          <p:nvPr/>
        </p:nvSpPr>
        <p:spPr>
          <a:xfrm>
            <a:off x="464143" y="3566459"/>
            <a:ext cx="1359259" cy="154656"/>
          </a:xfrm>
          <a:prstGeom prst="roundRect">
            <a:avLst>
              <a:gd name="adj" fmla="val 12436"/>
            </a:avLst>
          </a:prstGeom>
          <a:noFill/>
          <a:ln w="6350" cap="flat" cmpd="sng" algn="ctr">
            <a:noFill/>
            <a:prstDash val="solid"/>
          </a:ln>
          <a:effectLst/>
        </p:spPr>
        <p:txBody>
          <a:bodyPr vert="horz" lIns="27432" tIns="27432" rIns="27432" bIns="27432" rtlCol="0" anchor="ctr"/>
          <a:lstStyle/>
          <a:p>
            <a:pPr algn="ctr">
              <a:lnSpc>
                <a:spcPct val="80000"/>
              </a:lnSpc>
            </a:pPr>
            <a:r>
              <a:rPr lang="en-US" sz="1000" b="1" dirty="0">
                <a:solidFill>
                  <a:schemeClr val="accent4"/>
                </a:solidFill>
                <a:cs typeface="Arial" pitchFamily="34" charset="0"/>
              </a:rPr>
              <a:t>Code | Integrate | Build</a:t>
            </a:r>
          </a:p>
        </p:txBody>
      </p:sp>
      <p:grpSp>
        <p:nvGrpSpPr>
          <p:cNvPr id="131" name="Group 130"/>
          <p:cNvGrpSpPr/>
          <p:nvPr/>
        </p:nvGrpSpPr>
        <p:grpSpPr>
          <a:xfrm>
            <a:off x="655375" y="3406345"/>
            <a:ext cx="328595" cy="122384"/>
            <a:chOff x="601600" y="3227900"/>
            <a:chExt cx="328595" cy="122384"/>
          </a:xfrm>
        </p:grpSpPr>
        <p:pic>
          <p:nvPicPr>
            <p:cNvPr id="132" name="Picture 131"/>
            <p:cNvPicPr>
              <a:picLocks noChangeAspect="1"/>
            </p:cNvPicPr>
            <p:nvPr/>
          </p:nvPicPr>
          <p:blipFill>
            <a:blip r:embed="rId5" cstate="screen">
              <a:lum bright="70000" contrast="-70000"/>
              <a:extLst>
                <a:ext uri="{28A0092B-C50C-407E-A947-70E740481C1C}">
                  <a14:useLocalDpi xmlns:a14="http://schemas.microsoft.com/office/drawing/2010/main"/>
                </a:ext>
              </a:extLst>
            </a:blip>
            <a:stretch>
              <a:fillRect/>
            </a:stretch>
          </p:blipFill>
          <p:spPr>
            <a:xfrm>
              <a:off x="601600" y="3227900"/>
              <a:ext cx="121961" cy="122384"/>
            </a:xfrm>
            <a:prstGeom prst="rect">
              <a:avLst/>
            </a:prstGeom>
          </p:spPr>
        </p:pic>
        <p:sp>
          <p:nvSpPr>
            <p:cNvPr id="133" name="Rounded Rectangle 132"/>
            <p:cNvSpPr/>
            <p:nvPr/>
          </p:nvSpPr>
          <p:spPr>
            <a:xfrm>
              <a:off x="708738" y="3231538"/>
              <a:ext cx="221457" cy="114052"/>
            </a:xfrm>
            <a:prstGeom prst="roundRect">
              <a:avLst>
                <a:gd name="adj" fmla="val 12436"/>
              </a:avLst>
            </a:prstGeom>
            <a:noFill/>
            <a:ln w="6350" cap="flat" cmpd="sng" algn="ctr">
              <a:noFill/>
              <a:prstDash val="solid"/>
            </a:ln>
            <a:effectLst/>
          </p:spPr>
          <p:txBody>
            <a:bodyPr vert="horz" lIns="0" tIns="27432" rIns="0" bIns="27432" rtlCol="0" anchor="ctr"/>
            <a:lstStyle/>
            <a:p>
              <a:pPr algn="ctr">
                <a:lnSpc>
                  <a:spcPct val="70000"/>
                </a:lnSpc>
              </a:pPr>
              <a:r>
                <a:rPr lang="en-US" sz="1000" dirty="0">
                  <a:cs typeface="Arial" pitchFamily="34" charset="0"/>
                </a:rPr>
                <a:t>IDE</a:t>
              </a:r>
            </a:p>
          </p:txBody>
        </p:sp>
      </p:grpSp>
      <p:grpSp>
        <p:nvGrpSpPr>
          <p:cNvPr id="134" name="Group 133"/>
          <p:cNvGrpSpPr/>
          <p:nvPr/>
        </p:nvGrpSpPr>
        <p:grpSpPr>
          <a:xfrm>
            <a:off x="1040560" y="3400545"/>
            <a:ext cx="412635" cy="133984"/>
            <a:chOff x="986785" y="3227901"/>
            <a:chExt cx="412635" cy="133984"/>
          </a:xfrm>
        </p:grpSpPr>
        <p:pic>
          <p:nvPicPr>
            <p:cNvPr id="135" name="Picture 134"/>
            <p:cNvPicPr>
              <a:picLocks noChangeAspect="1"/>
            </p:cNvPicPr>
            <p:nvPr/>
          </p:nvPicPr>
          <p:blipFill>
            <a:blip r:embed="rId5" cstate="screen">
              <a:lum bright="70000" contrast="-70000"/>
              <a:extLst>
                <a:ext uri="{28A0092B-C50C-407E-A947-70E740481C1C}">
                  <a14:useLocalDpi xmlns:a14="http://schemas.microsoft.com/office/drawing/2010/main"/>
                </a:ext>
              </a:extLst>
            </a:blip>
            <a:stretch>
              <a:fillRect/>
            </a:stretch>
          </p:blipFill>
          <p:spPr>
            <a:xfrm>
              <a:off x="986785" y="3227901"/>
              <a:ext cx="121961" cy="122383"/>
            </a:xfrm>
            <a:prstGeom prst="rect">
              <a:avLst/>
            </a:prstGeom>
          </p:spPr>
        </p:pic>
        <p:sp>
          <p:nvSpPr>
            <p:cNvPr id="136" name="Rounded Rectangle 135"/>
            <p:cNvSpPr/>
            <p:nvPr/>
          </p:nvSpPr>
          <p:spPr>
            <a:xfrm>
              <a:off x="1098966" y="3241700"/>
              <a:ext cx="300454" cy="120185"/>
            </a:xfrm>
            <a:prstGeom prst="roundRect">
              <a:avLst>
                <a:gd name="adj" fmla="val 12436"/>
              </a:avLst>
            </a:prstGeom>
            <a:noFill/>
            <a:ln w="6350" cap="flat" cmpd="sng" algn="ctr">
              <a:noFill/>
              <a:prstDash val="solid"/>
            </a:ln>
            <a:effectLst/>
          </p:spPr>
          <p:txBody>
            <a:bodyPr vert="horz" lIns="0" tIns="27432" rIns="0" bIns="27432" rtlCol="0" anchor="ctr"/>
            <a:lstStyle/>
            <a:p>
              <a:pPr algn="ctr">
                <a:lnSpc>
                  <a:spcPct val="70000"/>
                </a:lnSpc>
              </a:pPr>
              <a:r>
                <a:rPr lang="en-US" sz="1000" dirty="0">
                  <a:cs typeface="Arial" pitchFamily="34" charset="0"/>
                </a:rPr>
                <a:t>SCM</a:t>
              </a:r>
            </a:p>
          </p:txBody>
        </p:sp>
      </p:grpSp>
      <p:grpSp>
        <p:nvGrpSpPr>
          <p:cNvPr id="137" name="Group 136"/>
          <p:cNvGrpSpPr/>
          <p:nvPr/>
        </p:nvGrpSpPr>
        <p:grpSpPr>
          <a:xfrm>
            <a:off x="1486032" y="3406347"/>
            <a:ext cx="288880" cy="122383"/>
            <a:chOff x="1432258" y="3227901"/>
            <a:chExt cx="288880" cy="122383"/>
          </a:xfrm>
        </p:grpSpPr>
        <p:pic>
          <p:nvPicPr>
            <p:cNvPr id="138" name="Picture 137"/>
            <p:cNvPicPr>
              <a:picLocks noChangeAspect="1"/>
            </p:cNvPicPr>
            <p:nvPr/>
          </p:nvPicPr>
          <p:blipFill>
            <a:blip r:embed="rId5" cstate="screen">
              <a:lum bright="70000" contrast="-70000"/>
              <a:extLst>
                <a:ext uri="{28A0092B-C50C-407E-A947-70E740481C1C}">
                  <a14:useLocalDpi xmlns:a14="http://schemas.microsoft.com/office/drawing/2010/main"/>
                </a:ext>
              </a:extLst>
            </a:blip>
            <a:stretch>
              <a:fillRect/>
            </a:stretch>
          </p:blipFill>
          <p:spPr>
            <a:xfrm>
              <a:off x="1432258" y="3227901"/>
              <a:ext cx="121961" cy="122383"/>
            </a:xfrm>
            <a:prstGeom prst="rect">
              <a:avLst/>
            </a:prstGeom>
          </p:spPr>
        </p:pic>
        <p:sp>
          <p:nvSpPr>
            <p:cNvPr id="139" name="Rounded Rectangle 138"/>
            <p:cNvSpPr/>
            <p:nvPr/>
          </p:nvSpPr>
          <p:spPr>
            <a:xfrm>
              <a:off x="1530879" y="3257996"/>
              <a:ext cx="190259" cy="87593"/>
            </a:xfrm>
            <a:prstGeom prst="roundRect">
              <a:avLst>
                <a:gd name="adj" fmla="val 12436"/>
              </a:avLst>
            </a:prstGeom>
            <a:noFill/>
            <a:ln w="6350" cap="flat" cmpd="sng" algn="ctr">
              <a:noFill/>
              <a:prstDash val="solid"/>
            </a:ln>
            <a:effectLst/>
          </p:spPr>
          <p:txBody>
            <a:bodyPr vert="horz" lIns="0" tIns="27432" rIns="0" bIns="27432" rtlCol="0" anchor="ctr"/>
            <a:lstStyle/>
            <a:p>
              <a:pPr algn="ctr">
                <a:lnSpc>
                  <a:spcPct val="70000"/>
                </a:lnSpc>
              </a:pPr>
              <a:r>
                <a:rPr lang="en-US" sz="1000" dirty="0">
                  <a:cs typeface="Arial" pitchFamily="34" charset="0"/>
                </a:rPr>
                <a:t>CI</a:t>
              </a:r>
            </a:p>
          </p:txBody>
        </p:sp>
      </p:grpSp>
      <p:grpSp>
        <p:nvGrpSpPr>
          <p:cNvPr id="140" name="Group 139"/>
          <p:cNvGrpSpPr/>
          <p:nvPr/>
        </p:nvGrpSpPr>
        <p:grpSpPr>
          <a:xfrm>
            <a:off x="5144702" y="3406347"/>
            <a:ext cx="575532" cy="122383"/>
            <a:chOff x="5175432" y="3227901"/>
            <a:chExt cx="575532" cy="122383"/>
          </a:xfrm>
        </p:grpSpPr>
        <p:pic>
          <p:nvPicPr>
            <p:cNvPr id="141" name="Picture 140"/>
            <p:cNvPicPr>
              <a:picLocks noChangeAspect="1"/>
            </p:cNvPicPr>
            <p:nvPr/>
          </p:nvPicPr>
          <p:blipFill>
            <a:blip r:embed="rId5" cstate="screen">
              <a:lum bright="70000" contrast="-70000"/>
              <a:extLst>
                <a:ext uri="{28A0092B-C50C-407E-A947-70E740481C1C}">
                  <a14:useLocalDpi xmlns:a14="http://schemas.microsoft.com/office/drawing/2010/main"/>
                </a:ext>
              </a:extLst>
            </a:blip>
            <a:stretch>
              <a:fillRect/>
            </a:stretch>
          </p:blipFill>
          <p:spPr>
            <a:xfrm>
              <a:off x="5175432" y="3227901"/>
              <a:ext cx="121961" cy="122383"/>
            </a:xfrm>
            <a:prstGeom prst="rect">
              <a:avLst/>
            </a:prstGeom>
          </p:spPr>
        </p:pic>
        <p:sp>
          <p:nvSpPr>
            <p:cNvPr id="142" name="Rounded Rectangle 141"/>
            <p:cNvSpPr/>
            <p:nvPr/>
          </p:nvSpPr>
          <p:spPr>
            <a:xfrm>
              <a:off x="5310093" y="3257996"/>
              <a:ext cx="440871" cy="87593"/>
            </a:xfrm>
            <a:prstGeom prst="roundRect">
              <a:avLst>
                <a:gd name="adj" fmla="val 12436"/>
              </a:avLst>
            </a:prstGeom>
            <a:noFill/>
            <a:ln w="6350" cap="flat" cmpd="sng" algn="ctr">
              <a:noFill/>
              <a:prstDash val="solid"/>
            </a:ln>
            <a:effectLst/>
          </p:spPr>
          <p:txBody>
            <a:bodyPr vert="horz" lIns="0" tIns="27432" rIns="0" bIns="27432" rtlCol="0" anchor="ctr"/>
            <a:lstStyle/>
            <a:p>
              <a:pPr algn="ctr">
                <a:lnSpc>
                  <a:spcPct val="70000"/>
                </a:lnSpc>
              </a:pPr>
              <a:r>
                <a:rPr lang="en-US" sz="1000" dirty="0">
                  <a:cs typeface="Arial" pitchFamily="34" charset="0"/>
                </a:rPr>
                <a:t>CONFIG</a:t>
              </a:r>
            </a:p>
          </p:txBody>
        </p:sp>
      </p:grpSp>
      <p:grpSp>
        <p:nvGrpSpPr>
          <p:cNvPr id="143" name="Group 142"/>
          <p:cNvGrpSpPr/>
          <p:nvPr/>
        </p:nvGrpSpPr>
        <p:grpSpPr>
          <a:xfrm>
            <a:off x="3736348" y="3399092"/>
            <a:ext cx="433732" cy="136893"/>
            <a:chOff x="2863104" y="3227901"/>
            <a:chExt cx="433732" cy="136893"/>
          </a:xfrm>
        </p:grpSpPr>
        <p:pic>
          <p:nvPicPr>
            <p:cNvPr id="144" name="Picture 143"/>
            <p:cNvPicPr>
              <a:picLocks noChangeAspect="1"/>
            </p:cNvPicPr>
            <p:nvPr/>
          </p:nvPicPr>
          <p:blipFill>
            <a:blip r:embed="rId5" cstate="screen">
              <a:lum bright="70000" contrast="-70000"/>
              <a:extLst>
                <a:ext uri="{28A0092B-C50C-407E-A947-70E740481C1C}">
                  <a14:useLocalDpi xmlns:a14="http://schemas.microsoft.com/office/drawing/2010/main"/>
                </a:ext>
              </a:extLst>
            </a:blip>
            <a:stretch>
              <a:fillRect/>
            </a:stretch>
          </p:blipFill>
          <p:spPr>
            <a:xfrm>
              <a:off x="2863104" y="3227901"/>
              <a:ext cx="121961" cy="122383"/>
            </a:xfrm>
            <a:prstGeom prst="rect">
              <a:avLst/>
            </a:prstGeom>
          </p:spPr>
        </p:pic>
        <p:sp>
          <p:nvSpPr>
            <p:cNvPr id="145" name="Rounded Rectangle 144"/>
            <p:cNvSpPr/>
            <p:nvPr/>
          </p:nvSpPr>
          <p:spPr>
            <a:xfrm>
              <a:off x="2989424" y="3238791"/>
              <a:ext cx="307412" cy="126003"/>
            </a:xfrm>
            <a:prstGeom prst="roundRect">
              <a:avLst>
                <a:gd name="adj" fmla="val 12436"/>
              </a:avLst>
            </a:prstGeom>
            <a:noFill/>
            <a:ln w="6350" cap="flat" cmpd="sng" algn="ctr">
              <a:noFill/>
              <a:prstDash val="solid"/>
            </a:ln>
            <a:effectLst/>
          </p:spPr>
          <p:txBody>
            <a:bodyPr vert="horz" lIns="0" tIns="27432" rIns="0" bIns="27432" rtlCol="0" anchor="ctr"/>
            <a:lstStyle/>
            <a:p>
              <a:pPr algn="ctr">
                <a:lnSpc>
                  <a:spcPct val="70000"/>
                </a:lnSpc>
              </a:pPr>
              <a:r>
                <a:rPr lang="en-US" sz="1000" dirty="0">
                  <a:cs typeface="Arial" pitchFamily="34" charset="0"/>
                </a:rPr>
                <a:t>TEST</a:t>
              </a:r>
            </a:p>
          </p:txBody>
        </p:sp>
      </p:grpSp>
      <p:grpSp>
        <p:nvGrpSpPr>
          <p:cNvPr id="146" name="Group 145"/>
          <p:cNvGrpSpPr/>
          <p:nvPr/>
        </p:nvGrpSpPr>
        <p:grpSpPr>
          <a:xfrm>
            <a:off x="2863829" y="3406347"/>
            <a:ext cx="779009" cy="122383"/>
            <a:chOff x="3318988" y="3227901"/>
            <a:chExt cx="779009" cy="122383"/>
          </a:xfrm>
        </p:grpSpPr>
        <p:pic>
          <p:nvPicPr>
            <p:cNvPr id="147" name="Picture 146"/>
            <p:cNvPicPr>
              <a:picLocks noChangeAspect="1"/>
            </p:cNvPicPr>
            <p:nvPr/>
          </p:nvPicPr>
          <p:blipFill>
            <a:blip r:embed="rId5" cstate="screen">
              <a:lum bright="70000" contrast="-70000"/>
              <a:extLst>
                <a:ext uri="{28A0092B-C50C-407E-A947-70E740481C1C}">
                  <a14:useLocalDpi xmlns:a14="http://schemas.microsoft.com/office/drawing/2010/main"/>
                </a:ext>
              </a:extLst>
            </a:blip>
            <a:stretch>
              <a:fillRect/>
            </a:stretch>
          </p:blipFill>
          <p:spPr>
            <a:xfrm>
              <a:off x="3318988" y="3227901"/>
              <a:ext cx="121961" cy="122383"/>
            </a:xfrm>
            <a:prstGeom prst="rect">
              <a:avLst/>
            </a:prstGeom>
          </p:spPr>
        </p:pic>
        <p:sp>
          <p:nvSpPr>
            <p:cNvPr id="148" name="Rounded Rectangle 147"/>
            <p:cNvSpPr/>
            <p:nvPr/>
          </p:nvSpPr>
          <p:spPr>
            <a:xfrm>
              <a:off x="3459587" y="3257996"/>
              <a:ext cx="638410" cy="87593"/>
            </a:xfrm>
            <a:prstGeom prst="roundRect">
              <a:avLst>
                <a:gd name="adj" fmla="val 12436"/>
              </a:avLst>
            </a:prstGeom>
            <a:noFill/>
            <a:ln w="6350" cap="flat" cmpd="sng" algn="ctr">
              <a:noFill/>
              <a:prstDash val="solid"/>
            </a:ln>
            <a:effectLst/>
          </p:spPr>
          <p:txBody>
            <a:bodyPr vert="horz" lIns="0" tIns="27432" rIns="0" bIns="27432" rtlCol="0" anchor="ctr"/>
            <a:lstStyle/>
            <a:p>
              <a:pPr algn="ctr">
                <a:lnSpc>
                  <a:spcPct val="70000"/>
                </a:lnSpc>
              </a:pPr>
              <a:r>
                <a:rPr lang="en-US" sz="1000" dirty="0">
                  <a:cs typeface="Arial" pitchFamily="34" charset="0"/>
                </a:rPr>
                <a:t>CONTAINER</a:t>
              </a:r>
            </a:p>
          </p:txBody>
        </p:sp>
      </p:grpSp>
      <p:grpSp>
        <p:nvGrpSpPr>
          <p:cNvPr id="149" name="Group 148"/>
          <p:cNvGrpSpPr/>
          <p:nvPr/>
        </p:nvGrpSpPr>
        <p:grpSpPr>
          <a:xfrm>
            <a:off x="5801366" y="3406347"/>
            <a:ext cx="558141" cy="122383"/>
            <a:chOff x="5832095" y="3227901"/>
            <a:chExt cx="558141" cy="122383"/>
          </a:xfrm>
        </p:grpSpPr>
        <p:pic>
          <p:nvPicPr>
            <p:cNvPr id="150" name="Picture 149"/>
            <p:cNvPicPr>
              <a:picLocks noChangeAspect="1"/>
            </p:cNvPicPr>
            <p:nvPr/>
          </p:nvPicPr>
          <p:blipFill>
            <a:blip r:embed="rId5" cstate="screen">
              <a:lum bright="70000" contrast="-70000"/>
              <a:extLst>
                <a:ext uri="{28A0092B-C50C-407E-A947-70E740481C1C}">
                  <a14:useLocalDpi xmlns:a14="http://schemas.microsoft.com/office/drawing/2010/main"/>
                </a:ext>
              </a:extLst>
            </a:blip>
            <a:stretch>
              <a:fillRect/>
            </a:stretch>
          </p:blipFill>
          <p:spPr>
            <a:xfrm>
              <a:off x="5832095" y="3227901"/>
              <a:ext cx="121961" cy="122383"/>
            </a:xfrm>
            <a:prstGeom prst="rect">
              <a:avLst/>
            </a:prstGeom>
          </p:spPr>
        </p:pic>
        <p:sp>
          <p:nvSpPr>
            <p:cNvPr id="151" name="Rounded Rectangle 150"/>
            <p:cNvSpPr/>
            <p:nvPr/>
          </p:nvSpPr>
          <p:spPr>
            <a:xfrm>
              <a:off x="5959489" y="3257996"/>
              <a:ext cx="430747" cy="87593"/>
            </a:xfrm>
            <a:prstGeom prst="roundRect">
              <a:avLst>
                <a:gd name="adj" fmla="val 12436"/>
              </a:avLst>
            </a:prstGeom>
            <a:noFill/>
            <a:ln w="6350" cap="flat" cmpd="sng" algn="ctr">
              <a:noFill/>
              <a:prstDash val="solid"/>
            </a:ln>
            <a:effectLst/>
          </p:spPr>
          <p:txBody>
            <a:bodyPr vert="horz" lIns="0" tIns="27432" rIns="0" bIns="27432" rtlCol="0" anchor="ctr"/>
            <a:lstStyle/>
            <a:p>
              <a:pPr algn="ctr">
                <a:lnSpc>
                  <a:spcPct val="70000"/>
                </a:lnSpc>
              </a:pPr>
              <a:r>
                <a:rPr lang="en-US" sz="1000" dirty="0">
                  <a:cs typeface="Arial" pitchFamily="34" charset="0"/>
                </a:rPr>
                <a:t>CLOUD</a:t>
              </a:r>
            </a:p>
          </p:txBody>
        </p:sp>
      </p:grpSp>
      <p:sp>
        <p:nvSpPr>
          <p:cNvPr id="152" name="Rounded Rectangle 151"/>
          <p:cNvSpPr/>
          <p:nvPr/>
        </p:nvSpPr>
        <p:spPr>
          <a:xfrm>
            <a:off x="2854350" y="3544425"/>
            <a:ext cx="1377989" cy="198724"/>
          </a:xfrm>
          <a:prstGeom prst="roundRect">
            <a:avLst>
              <a:gd name="adj" fmla="val 12436"/>
            </a:avLst>
          </a:prstGeom>
          <a:noFill/>
          <a:ln w="6350" cap="flat" cmpd="sng" algn="ctr">
            <a:noFill/>
            <a:prstDash val="solid"/>
          </a:ln>
          <a:effectLst/>
        </p:spPr>
        <p:txBody>
          <a:bodyPr vert="horz" lIns="27432" tIns="27432" rIns="27432" bIns="27432" rtlCol="0" anchor="ctr"/>
          <a:lstStyle/>
          <a:p>
            <a:pPr algn="ctr">
              <a:lnSpc>
                <a:spcPct val="70000"/>
              </a:lnSpc>
            </a:pPr>
            <a:r>
              <a:rPr lang="en-US" sz="1000" b="1" dirty="0">
                <a:solidFill>
                  <a:schemeClr val="accent4"/>
                </a:solidFill>
                <a:cs typeface="Arial" pitchFamily="34" charset="0"/>
              </a:rPr>
              <a:t>Functional &amp; UA Testing </a:t>
            </a:r>
          </a:p>
        </p:txBody>
      </p:sp>
      <p:sp>
        <p:nvSpPr>
          <p:cNvPr id="153" name="Rounded Rectangle 152"/>
          <p:cNvSpPr/>
          <p:nvPr/>
        </p:nvSpPr>
        <p:spPr>
          <a:xfrm>
            <a:off x="5167175" y="3504881"/>
            <a:ext cx="1243022" cy="277812"/>
          </a:xfrm>
          <a:prstGeom prst="roundRect">
            <a:avLst>
              <a:gd name="adj" fmla="val 12436"/>
            </a:avLst>
          </a:prstGeom>
          <a:noFill/>
          <a:ln w="6350" cap="flat" cmpd="sng" algn="ctr">
            <a:noFill/>
            <a:prstDash val="solid"/>
          </a:ln>
          <a:effectLst/>
        </p:spPr>
        <p:txBody>
          <a:bodyPr vert="horz" lIns="27432" tIns="27432" rIns="27432" bIns="27432" rtlCol="0" anchor="ctr"/>
          <a:lstStyle/>
          <a:p>
            <a:pPr algn="ctr">
              <a:lnSpc>
                <a:spcPct val="70000"/>
              </a:lnSpc>
            </a:pPr>
            <a:r>
              <a:rPr lang="en-US" sz="1000" b="1" dirty="0">
                <a:solidFill>
                  <a:schemeClr val="accent4"/>
                </a:solidFill>
                <a:cs typeface="Arial" pitchFamily="34" charset="0"/>
              </a:rPr>
              <a:t>Performance Testing</a:t>
            </a:r>
          </a:p>
        </p:txBody>
      </p:sp>
      <p:sp>
        <p:nvSpPr>
          <p:cNvPr id="154" name="Rounded Rectangle 153"/>
          <p:cNvSpPr/>
          <p:nvPr/>
        </p:nvSpPr>
        <p:spPr>
          <a:xfrm>
            <a:off x="7408221" y="3536272"/>
            <a:ext cx="1243901" cy="215030"/>
          </a:xfrm>
          <a:prstGeom prst="roundRect">
            <a:avLst>
              <a:gd name="adj" fmla="val 12436"/>
            </a:avLst>
          </a:prstGeom>
          <a:noFill/>
          <a:ln w="6350" cap="flat" cmpd="sng" algn="ctr">
            <a:noFill/>
            <a:prstDash val="solid"/>
          </a:ln>
          <a:effectLst/>
        </p:spPr>
        <p:txBody>
          <a:bodyPr vert="horz" lIns="27432" tIns="27432" rIns="27432" bIns="27432" rtlCol="0" anchor="ctr"/>
          <a:lstStyle/>
          <a:p>
            <a:pPr algn="ctr">
              <a:lnSpc>
                <a:spcPct val="70000"/>
              </a:lnSpc>
            </a:pPr>
            <a:r>
              <a:rPr lang="en-US" sz="1000" b="1" dirty="0">
                <a:solidFill>
                  <a:schemeClr val="accent4"/>
                </a:solidFill>
                <a:cs typeface="Arial" pitchFamily="34" charset="0"/>
              </a:rPr>
              <a:t>Deploy to Production</a:t>
            </a:r>
          </a:p>
        </p:txBody>
      </p:sp>
      <p:cxnSp>
        <p:nvCxnSpPr>
          <p:cNvPr id="155" name="Straight Arrow Connector 154"/>
          <p:cNvCxnSpPr/>
          <p:nvPr/>
        </p:nvCxnSpPr>
        <p:spPr>
          <a:xfrm>
            <a:off x="4223487" y="3635045"/>
            <a:ext cx="417993" cy="0"/>
          </a:xfrm>
          <a:prstGeom prst="straightConnector1">
            <a:avLst/>
          </a:prstGeom>
          <a:ln w="12700">
            <a:solidFill>
              <a:schemeClr val="accent4"/>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56" name="Straight Arrow Connector 155"/>
          <p:cNvCxnSpPr/>
          <p:nvPr/>
        </p:nvCxnSpPr>
        <p:spPr>
          <a:xfrm>
            <a:off x="6354127" y="3645771"/>
            <a:ext cx="698540" cy="0"/>
          </a:xfrm>
          <a:prstGeom prst="straightConnector1">
            <a:avLst/>
          </a:prstGeom>
          <a:ln w="12700">
            <a:solidFill>
              <a:schemeClr val="accent4"/>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57" name="Straight Arrow Connector 156"/>
          <p:cNvCxnSpPr/>
          <p:nvPr/>
        </p:nvCxnSpPr>
        <p:spPr>
          <a:xfrm>
            <a:off x="2644799" y="3643788"/>
            <a:ext cx="234902" cy="0"/>
          </a:xfrm>
          <a:prstGeom prst="straightConnector1">
            <a:avLst/>
          </a:prstGeom>
          <a:ln w="12700">
            <a:solidFill>
              <a:schemeClr val="accent4"/>
            </a:solidFill>
            <a:tailEnd type="arrow" w="sm" len="sm"/>
          </a:ln>
          <a:effectLst/>
        </p:spPr>
        <p:style>
          <a:lnRef idx="2">
            <a:schemeClr val="accent1"/>
          </a:lnRef>
          <a:fillRef idx="0">
            <a:schemeClr val="accent1"/>
          </a:fillRef>
          <a:effectRef idx="1">
            <a:schemeClr val="accent1"/>
          </a:effectRef>
          <a:fontRef idx="minor">
            <a:schemeClr val="tx1"/>
          </a:fontRef>
        </p:style>
      </p:cxnSp>
      <p:cxnSp>
        <p:nvCxnSpPr>
          <p:cNvPr id="158" name="Straight Arrow Connector 157"/>
          <p:cNvCxnSpPr/>
          <p:nvPr/>
        </p:nvCxnSpPr>
        <p:spPr>
          <a:xfrm>
            <a:off x="4904678" y="3643788"/>
            <a:ext cx="296640" cy="0"/>
          </a:xfrm>
          <a:prstGeom prst="straightConnector1">
            <a:avLst/>
          </a:prstGeom>
          <a:ln w="12700">
            <a:solidFill>
              <a:schemeClr val="accent4"/>
            </a:solidFill>
            <a:tailEnd type="arrow" w="sm" len="sm"/>
          </a:ln>
          <a:effectLst/>
        </p:spPr>
        <p:style>
          <a:lnRef idx="2">
            <a:schemeClr val="accent1"/>
          </a:lnRef>
          <a:fillRef idx="0">
            <a:schemeClr val="accent1"/>
          </a:fillRef>
          <a:effectRef idx="1">
            <a:schemeClr val="accent1"/>
          </a:effectRef>
          <a:fontRef idx="minor">
            <a:schemeClr val="tx1"/>
          </a:fontRef>
        </p:style>
      </p:cxnSp>
      <p:cxnSp>
        <p:nvCxnSpPr>
          <p:cNvPr id="159" name="Straight Arrow Connector 158"/>
          <p:cNvCxnSpPr/>
          <p:nvPr/>
        </p:nvCxnSpPr>
        <p:spPr>
          <a:xfrm>
            <a:off x="7205685" y="3643788"/>
            <a:ext cx="197575" cy="0"/>
          </a:xfrm>
          <a:prstGeom prst="straightConnector1">
            <a:avLst/>
          </a:prstGeom>
          <a:ln w="12700">
            <a:solidFill>
              <a:schemeClr val="accent4"/>
            </a:solidFill>
            <a:tailEnd type="arrow" w="sm" len="sm"/>
          </a:ln>
          <a:effectLst/>
        </p:spPr>
        <p:style>
          <a:lnRef idx="2">
            <a:schemeClr val="accent1"/>
          </a:lnRef>
          <a:fillRef idx="0">
            <a:schemeClr val="accent1"/>
          </a:fillRef>
          <a:effectRef idx="1">
            <a:schemeClr val="accent1"/>
          </a:effectRef>
          <a:fontRef idx="minor">
            <a:schemeClr val="tx1"/>
          </a:fontRef>
        </p:style>
      </p:cxnSp>
      <p:grpSp>
        <p:nvGrpSpPr>
          <p:cNvPr id="160" name="Group 159"/>
          <p:cNvGrpSpPr/>
          <p:nvPr/>
        </p:nvGrpSpPr>
        <p:grpSpPr>
          <a:xfrm>
            <a:off x="6867494" y="3585416"/>
            <a:ext cx="381048" cy="116745"/>
            <a:chOff x="4865185" y="1707571"/>
            <a:chExt cx="381048" cy="116745"/>
          </a:xfrm>
        </p:grpSpPr>
        <p:sp>
          <p:nvSpPr>
            <p:cNvPr id="161" name="Rounded Rectangle 160"/>
            <p:cNvSpPr/>
            <p:nvPr/>
          </p:nvSpPr>
          <p:spPr>
            <a:xfrm>
              <a:off x="4865185" y="1726082"/>
              <a:ext cx="279219" cy="85296"/>
            </a:xfrm>
            <a:prstGeom prst="roundRect">
              <a:avLst>
                <a:gd name="adj" fmla="val 12436"/>
              </a:avLst>
            </a:prstGeom>
            <a:solidFill>
              <a:schemeClr val="bg2"/>
            </a:solidFill>
            <a:ln w="6350" cap="flat" cmpd="sng" algn="ctr">
              <a:noFill/>
              <a:prstDash val="solid"/>
            </a:ln>
            <a:effectLst/>
          </p:spPr>
          <p:txBody>
            <a:bodyPr vert="horz" lIns="0" tIns="27432" rIns="0" bIns="27432" rtlCol="0" anchor="ctr"/>
            <a:lstStyle/>
            <a:p>
              <a:pPr algn="ctr">
                <a:lnSpc>
                  <a:spcPct val="70000"/>
                </a:lnSpc>
              </a:pPr>
              <a:r>
                <a:rPr lang="en-US" sz="700" dirty="0">
                  <a:solidFill>
                    <a:srgbClr val="FF0000"/>
                  </a:solidFill>
                  <a:cs typeface="Arial" pitchFamily="34" charset="0"/>
                </a:rPr>
                <a:t> defect  </a:t>
              </a:r>
            </a:p>
          </p:txBody>
        </p:sp>
        <p:pic>
          <p:nvPicPr>
            <p:cNvPr id="162" name="Picture 3" descr="C:\Users\amele01\AppData\Local\Microsoft\Windows\Temporary Internet Files\Content.IE5\BP1EHW4Z\sign-error[1].png"/>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5129488" y="1707571"/>
              <a:ext cx="116745" cy="11674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63" name="Group 162"/>
          <p:cNvGrpSpPr/>
          <p:nvPr/>
        </p:nvGrpSpPr>
        <p:grpSpPr>
          <a:xfrm>
            <a:off x="4588249" y="3585416"/>
            <a:ext cx="387126" cy="116745"/>
            <a:chOff x="4940907" y="1707571"/>
            <a:chExt cx="387126" cy="116745"/>
          </a:xfrm>
        </p:grpSpPr>
        <p:sp>
          <p:nvSpPr>
            <p:cNvPr id="164" name="Rounded Rectangle 163"/>
            <p:cNvSpPr/>
            <p:nvPr/>
          </p:nvSpPr>
          <p:spPr>
            <a:xfrm>
              <a:off x="4940907" y="1726082"/>
              <a:ext cx="279219" cy="85296"/>
            </a:xfrm>
            <a:prstGeom prst="roundRect">
              <a:avLst>
                <a:gd name="adj" fmla="val 12436"/>
              </a:avLst>
            </a:prstGeom>
            <a:solidFill>
              <a:schemeClr val="bg2"/>
            </a:solidFill>
            <a:ln w="6350" cap="flat" cmpd="sng" algn="ctr">
              <a:noFill/>
              <a:prstDash val="solid"/>
            </a:ln>
            <a:effectLst/>
          </p:spPr>
          <p:txBody>
            <a:bodyPr vert="horz" lIns="0" tIns="27432" rIns="0" bIns="27432" rtlCol="0" anchor="ctr"/>
            <a:lstStyle/>
            <a:p>
              <a:pPr algn="ctr">
                <a:lnSpc>
                  <a:spcPct val="70000"/>
                </a:lnSpc>
              </a:pPr>
              <a:r>
                <a:rPr lang="en-US" sz="700" dirty="0">
                  <a:solidFill>
                    <a:srgbClr val="FF0000"/>
                  </a:solidFill>
                  <a:cs typeface="Arial" pitchFamily="34" charset="0"/>
                </a:rPr>
                <a:t> defect  </a:t>
              </a:r>
            </a:p>
          </p:txBody>
        </p:sp>
        <p:pic>
          <p:nvPicPr>
            <p:cNvPr id="165" name="Picture 3" descr="C:\Users\amele01\AppData\Local\Microsoft\Windows\Temporary Internet Files\Content.IE5\BP1EHW4Z\sign-error[1].png"/>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5211288" y="1707571"/>
              <a:ext cx="116745" cy="11674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66" name="Group 165"/>
          <p:cNvGrpSpPr/>
          <p:nvPr/>
        </p:nvGrpSpPr>
        <p:grpSpPr>
          <a:xfrm>
            <a:off x="2333941" y="3585416"/>
            <a:ext cx="382364" cy="116745"/>
            <a:chOff x="4850429" y="1707571"/>
            <a:chExt cx="382364" cy="116745"/>
          </a:xfrm>
        </p:grpSpPr>
        <p:sp>
          <p:nvSpPr>
            <p:cNvPr id="167" name="Rounded Rectangle 166"/>
            <p:cNvSpPr/>
            <p:nvPr/>
          </p:nvSpPr>
          <p:spPr>
            <a:xfrm>
              <a:off x="4850429" y="1726082"/>
              <a:ext cx="279219" cy="85296"/>
            </a:xfrm>
            <a:prstGeom prst="roundRect">
              <a:avLst>
                <a:gd name="adj" fmla="val 12436"/>
              </a:avLst>
            </a:prstGeom>
            <a:solidFill>
              <a:schemeClr val="bg2"/>
            </a:solidFill>
            <a:ln w="6350" cap="flat" cmpd="sng" algn="ctr">
              <a:noFill/>
              <a:prstDash val="solid"/>
            </a:ln>
            <a:effectLst/>
          </p:spPr>
          <p:txBody>
            <a:bodyPr vert="horz" lIns="0" tIns="27432" rIns="0" bIns="27432" rtlCol="0" anchor="ctr"/>
            <a:lstStyle/>
            <a:p>
              <a:pPr algn="ctr">
                <a:lnSpc>
                  <a:spcPct val="70000"/>
                </a:lnSpc>
              </a:pPr>
              <a:r>
                <a:rPr lang="en-US" sz="700" dirty="0">
                  <a:solidFill>
                    <a:srgbClr val="FF0000"/>
                  </a:solidFill>
                  <a:cs typeface="Arial" pitchFamily="34" charset="0"/>
                </a:rPr>
                <a:t> defect  </a:t>
              </a:r>
            </a:p>
          </p:txBody>
        </p:sp>
        <p:pic>
          <p:nvPicPr>
            <p:cNvPr id="168" name="Picture 3" descr="C:\Users\amele01\AppData\Local\Microsoft\Windows\Temporary Internet Files\Content.IE5\BP1EHW4Z\sign-error[1].png"/>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5116048" y="1707571"/>
              <a:ext cx="116745" cy="11674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69" name="Group 168"/>
          <p:cNvGrpSpPr/>
          <p:nvPr/>
        </p:nvGrpSpPr>
        <p:grpSpPr>
          <a:xfrm>
            <a:off x="2199253" y="3172555"/>
            <a:ext cx="583864" cy="267059"/>
            <a:chOff x="6250264" y="2430436"/>
            <a:chExt cx="657016" cy="385486"/>
          </a:xfrm>
        </p:grpSpPr>
        <p:grpSp>
          <p:nvGrpSpPr>
            <p:cNvPr id="170" name="Group 169"/>
            <p:cNvGrpSpPr/>
            <p:nvPr/>
          </p:nvGrpSpPr>
          <p:grpSpPr>
            <a:xfrm>
              <a:off x="6250264" y="2430436"/>
              <a:ext cx="385486" cy="385486"/>
              <a:chOff x="6250264" y="2278980"/>
              <a:chExt cx="536941" cy="536941"/>
            </a:xfrm>
          </p:grpSpPr>
          <p:sp>
            <p:nvSpPr>
              <p:cNvPr id="172" name="Oval 171"/>
              <p:cNvSpPr/>
              <p:nvPr/>
            </p:nvSpPr>
            <p:spPr>
              <a:xfrm flipV="1">
                <a:off x="6495875" y="2524591"/>
                <a:ext cx="45719" cy="45719"/>
              </a:xfrm>
              <a:prstGeom prst="ellipse">
                <a:avLst/>
              </a:prstGeom>
              <a:solidFill>
                <a:schemeClr val="accent4"/>
              </a:solidFill>
              <a:ln w="9525" cap="flat" cmpd="sng" algn="ctr">
                <a:solidFill>
                  <a:schemeClr val="accent1">
                    <a:lumMod val="60000"/>
                    <a:lumOff val="40000"/>
                  </a:schemeClr>
                </a:solidFill>
                <a:prstDash val="solid"/>
              </a:ln>
              <a:effectLst/>
            </p:spPr>
            <p:txBody>
              <a:bodyPr vert="horz" lIns="91440" tIns="91440" rIns="91440" bIns="91440" rtlCol="0" anchor="ctr"/>
              <a:lstStyle/>
              <a:p>
                <a:pPr algn="ctr" defTabSz="914400">
                  <a:lnSpc>
                    <a:spcPts val="1720"/>
                  </a:lnSpc>
                  <a:buClr>
                    <a:srgbClr val="FFFFFF"/>
                  </a:buClr>
                </a:pPr>
                <a:endParaRPr lang="en-US" sz="700" kern="0" dirty="0">
                  <a:cs typeface="Arial Unicode MS" pitchFamily="34" charset="-128"/>
                </a:endParaRPr>
              </a:p>
            </p:txBody>
          </p:sp>
          <p:cxnSp>
            <p:nvCxnSpPr>
              <p:cNvPr id="173" name="Straight Connector 172"/>
              <p:cNvCxnSpPr/>
              <p:nvPr/>
            </p:nvCxnSpPr>
            <p:spPr>
              <a:xfrm>
                <a:off x="6518734" y="2444089"/>
                <a:ext cx="0" cy="91004"/>
              </a:xfrm>
              <a:prstGeom prst="line">
                <a:avLst/>
              </a:prstGeom>
              <a:solidFill>
                <a:schemeClr val="bg2"/>
              </a:solidFill>
              <a:ln w="952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174" name="Straight Connector 173"/>
              <p:cNvCxnSpPr/>
              <p:nvPr/>
            </p:nvCxnSpPr>
            <p:spPr>
              <a:xfrm flipH="1">
                <a:off x="6437061" y="2556187"/>
                <a:ext cx="64166" cy="65442"/>
              </a:xfrm>
              <a:prstGeom prst="line">
                <a:avLst/>
              </a:prstGeom>
              <a:solidFill>
                <a:schemeClr val="bg2"/>
              </a:solidFill>
              <a:ln w="952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
            <p:nvSpPr>
              <p:cNvPr id="175" name="8-Point Star 82"/>
              <p:cNvSpPr/>
              <p:nvPr/>
            </p:nvSpPr>
            <p:spPr>
              <a:xfrm>
                <a:off x="6283811" y="2312527"/>
                <a:ext cx="469846" cy="469846"/>
              </a:xfrm>
              <a:custGeom>
                <a:avLst/>
                <a:gdLst/>
                <a:ahLst/>
                <a:cxnLst/>
                <a:rect l="l" t="t" r="r" b="b"/>
                <a:pathLst>
                  <a:path w="469846" h="469846">
                    <a:moveTo>
                      <a:pt x="239972" y="420097"/>
                    </a:moveTo>
                    <a:lnTo>
                      <a:pt x="238348" y="469501"/>
                    </a:lnTo>
                    <a:lnTo>
                      <a:pt x="234923" y="469846"/>
                    </a:lnTo>
                    <a:cubicBezTo>
                      <a:pt x="233996" y="469846"/>
                      <a:pt x="233070" y="469841"/>
                      <a:pt x="232149" y="469566"/>
                    </a:cubicBezTo>
                    <a:lnTo>
                      <a:pt x="230534" y="420436"/>
                    </a:lnTo>
                    <a:lnTo>
                      <a:pt x="233569" y="420742"/>
                    </a:lnTo>
                    <a:cubicBezTo>
                      <a:pt x="235718" y="420742"/>
                      <a:pt x="237858" y="420706"/>
                      <a:pt x="239972" y="420097"/>
                    </a:cubicBezTo>
                    <a:close/>
                    <a:moveTo>
                      <a:pt x="100182" y="363361"/>
                    </a:moveTo>
                    <a:cubicBezTo>
                      <a:pt x="101897" y="366075"/>
                      <a:pt x="104136" y="368285"/>
                      <a:pt x="107149" y="369670"/>
                    </a:cubicBezTo>
                    <a:lnTo>
                      <a:pt x="71381" y="403162"/>
                    </a:lnTo>
                    <a:cubicBezTo>
                      <a:pt x="69696" y="401935"/>
                      <a:pt x="68236" y="400477"/>
                      <a:pt x="66978" y="398821"/>
                    </a:cubicBezTo>
                    <a:close/>
                    <a:moveTo>
                      <a:pt x="368361" y="361277"/>
                    </a:moveTo>
                    <a:lnTo>
                      <a:pt x="403172" y="398453"/>
                    </a:lnTo>
                    <a:cubicBezTo>
                      <a:pt x="401939" y="400147"/>
                      <a:pt x="400474" y="401614"/>
                      <a:pt x="398810" y="402878"/>
                    </a:cubicBezTo>
                    <a:lnTo>
                      <a:pt x="361941" y="368355"/>
                    </a:lnTo>
                    <a:cubicBezTo>
                      <a:pt x="364704" y="366615"/>
                      <a:pt x="366951" y="364338"/>
                      <a:pt x="368361" y="361277"/>
                    </a:cubicBezTo>
                    <a:close/>
                    <a:moveTo>
                      <a:pt x="48220" y="230260"/>
                    </a:moveTo>
                    <a:lnTo>
                      <a:pt x="47750" y="234923"/>
                    </a:lnTo>
                    <a:cubicBezTo>
                      <a:pt x="47750" y="236486"/>
                      <a:pt x="47770" y="238043"/>
                      <a:pt x="48220" y="239586"/>
                    </a:cubicBezTo>
                    <a:lnTo>
                      <a:pt x="312" y="238012"/>
                    </a:lnTo>
                    <a:lnTo>
                      <a:pt x="0" y="234923"/>
                    </a:lnTo>
                    <a:lnTo>
                      <a:pt x="312" y="231834"/>
                    </a:lnTo>
                    <a:close/>
                    <a:moveTo>
                      <a:pt x="418907" y="230149"/>
                    </a:moveTo>
                    <a:lnTo>
                      <a:pt x="469533" y="231813"/>
                    </a:lnTo>
                    <a:lnTo>
                      <a:pt x="469846" y="234923"/>
                    </a:lnTo>
                    <a:cubicBezTo>
                      <a:pt x="469846" y="235963"/>
                      <a:pt x="469839" y="237001"/>
                      <a:pt x="469533" y="238033"/>
                    </a:cubicBezTo>
                    <a:lnTo>
                      <a:pt x="418907" y="239697"/>
                    </a:lnTo>
                    <a:lnTo>
                      <a:pt x="419388" y="234923"/>
                    </a:lnTo>
                    <a:cubicBezTo>
                      <a:pt x="419388" y="233323"/>
                      <a:pt x="419368" y="231728"/>
                      <a:pt x="418907" y="230149"/>
                    </a:cubicBezTo>
                    <a:close/>
                    <a:moveTo>
                      <a:pt x="398810" y="66968"/>
                    </a:moveTo>
                    <a:cubicBezTo>
                      <a:pt x="400474" y="68232"/>
                      <a:pt x="401939" y="69700"/>
                      <a:pt x="403172" y="71393"/>
                    </a:cubicBezTo>
                    <a:lnTo>
                      <a:pt x="368361" y="108569"/>
                    </a:lnTo>
                    <a:cubicBezTo>
                      <a:pt x="366951" y="105508"/>
                      <a:pt x="364704" y="103232"/>
                      <a:pt x="361941" y="101491"/>
                    </a:cubicBezTo>
                    <a:close/>
                    <a:moveTo>
                      <a:pt x="71381" y="66684"/>
                    </a:moveTo>
                    <a:lnTo>
                      <a:pt x="107149" y="100176"/>
                    </a:lnTo>
                    <a:cubicBezTo>
                      <a:pt x="104136" y="101561"/>
                      <a:pt x="101897" y="103771"/>
                      <a:pt x="100182" y="106486"/>
                    </a:cubicBezTo>
                    <a:lnTo>
                      <a:pt x="66978" y="71025"/>
                    </a:lnTo>
                    <a:cubicBezTo>
                      <a:pt x="68236" y="69369"/>
                      <a:pt x="69696" y="67911"/>
                      <a:pt x="71381" y="66684"/>
                    </a:cubicBezTo>
                    <a:close/>
                    <a:moveTo>
                      <a:pt x="234923" y="0"/>
                    </a:moveTo>
                    <a:cubicBezTo>
                      <a:pt x="236068" y="0"/>
                      <a:pt x="237212" y="8"/>
                      <a:pt x="238348" y="345"/>
                    </a:cubicBezTo>
                    <a:lnTo>
                      <a:pt x="239972" y="49749"/>
                    </a:lnTo>
                    <a:lnTo>
                      <a:pt x="233569" y="49104"/>
                    </a:lnTo>
                    <a:cubicBezTo>
                      <a:pt x="232554" y="49104"/>
                      <a:pt x="231541" y="49112"/>
                      <a:pt x="230534" y="49410"/>
                    </a:cubicBezTo>
                    <a:lnTo>
                      <a:pt x="232149" y="280"/>
                    </a:lnTo>
                    <a:close/>
                  </a:path>
                </a:pathLst>
              </a:custGeom>
              <a:solidFill>
                <a:schemeClr val="accent4"/>
              </a:solidFill>
              <a:ln w="38100" cap="flat" cmpd="sng" algn="ctr">
                <a:solidFill>
                  <a:schemeClr val="accent1">
                    <a:lumMod val="60000"/>
                    <a:lumOff val="40000"/>
                  </a:schemeClr>
                </a:solidFill>
                <a:prstDash val="solid"/>
              </a:ln>
              <a:effectLst/>
            </p:spPr>
            <p:txBody>
              <a:bodyPr vert="horz" lIns="91440" tIns="91440" rIns="91440" bIns="91440" rtlCol="0" anchor="ctr"/>
              <a:lstStyle/>
              <a:p>
                <a:pPr algn="ctr" defTabSz="914400">
                  <a:lnSpc>
                    <a:spcPts val="1720"/>
                  </a:lnSpc>
                  <a:buClr>
                    <a:srgbClr val="FFFFFF"/>
                  </a:buClr>
                </a:pPr>
                <a:endParaRPr lang="en-US" sz="700" kern="0" dirty="0">
                  <a:cs typeface="Arial Unicode MS" pitchFamily="34" charset="-128"/>
                </a:endParaRPr>
              </a:p>
            </p:txBody>
          </p:sp>
          <p:sp>
            <p:nvSpPr>
              <p:cNvPr id="176" name="Arc 175"/>
              <p:cNvSpPr/>
              <p:nvPr/>
            </p:nvSpPr>
            <p:spPr>
              <a:xfrm>
                <a:off x="6250264" y="2278980"/>
                <a:ext cx="536941" cy="536941"/>
              </a:xfrm>
              <a:prstGeom prst="arc">
                <a:avLst>
                  <a:gd name="adj1" fmla="val 3028046"/>
                  <a:gd name="adj2" fmla="val 20808006"/>
                </a:avLst>
              </a:prstGeom>
              <a:noFill/>
              <a:ln w="12700" cap="flat" cmpd="sng" algn="ctr">
                <a:solidFill>
                  <a:schemeClr val="accent1">
                    <a:lumMod val="60000"/>
                    <a:lumOff val="40000"/>
                  </a:schemeClr>
                </a:solidFill>
                <a:prstDash val="solid"/>
                <a:headEnd type="none" w="med" len="med"/>
                <a:tailEnd type="stealth" w="sm" len="sm"/>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14400">
                  <a:lnSpc>
                    <a:spcPts val="1720"/>
                  </a:lnSpc>
                  <a:buClr>
                    <a:srgbClr val="FFFFFF"/>
                  </a:buClr>
                </a:pPr>
                <a:endParaRPr lang="en-US" sz="700" kern="0">
                  <a:cs typeface="Arial Unicode MS" pitchFamily="34" charset="-128"/>
                </a:endParaRPr>
              </a:p>
            </p:txBody>
          </p:sp>
        </p:grpSp>
        <p:sp>
          <p:nvSpPr>
            <p:cNvPr id="171" name="Rounded Rectangle 170"/>
            <p:cNvSpPr/>
            <p:nvPr/>
          </p:nvSpPr>
          <p:spPr>
            <a:xfrm>
              <a:off x="6485855" y="2598635"/>
              <a:ext cx="421425" cy="170593"/>
            </a:xfrm>
            <a:prstGeom prst="roundRect">
              <a:avLst>
                <a:gd name="adj" fmla="val 12436"/>
              </a:avLst>
            </a:prstGeom>
            <a:solidFill>
              <a:schemeClr val="bg2"/>
            </a:solidFill>
            <a:ln w="6350" cap="flat" cmpd="sng" algn="ctr">
              <a:solidFill>
                <a:schemeClr val="accent1">
                  <a:lumMod val="60000"/>
                  <a:lumOff val="40000"/>
                </a:schemeClr>
              </a:solidFill>
              <a:prstDash val="solid"/>
            </a:ln>
            <a:effectLst/>
          </p:spPr>
          <p:txBody>
            <a:bodyPr vert="horz" lIns="0" tIns="27432" rIns="0" bIns="27432" rtlCol="0" anchor="ctr"/>
            <a:lstStyle/>
            <a:p>
              <a:pPr algn="ctr">
                <a:lnSpc>
                  <a:spcPct val="70000"/>
                </a:lnSpc>
              </a:pPr>
              <a:r>
                <a:rPr lang="en-US" sz="700" dirty="0">
                  <a:cs typeface="Arial" pitchFamily="34" charset="0"/>
                </a:rPr>
                <a:t>DELAYS  </a:t>
              </a:r>
            </a:p>
          </p:txBody>
        </p:sp>
      </p:grpSp>
      <p:grpSp>
        <p:nvGrpSpPr>
          <p:cNvPr id="177" name="Group 176"/>
          <p:cNvGrpSpPr/>
          <p:nvPr/>
        </p:nvGrpSpPr>
        <p:grpSpPr>
          <a:xfrm>
            <a:off x="6684189" y="3172555"/>
            <a:ext cx="455171" cy="267059"/>
            <a:chOff x="6250264" y="2430436"/>
            <a:chExt cx="657016" cy="385486"/>
          </a:xfrm>
        </p:grpSpPr>
        <p:grpSp>
          <p:nvGrpSpPr>
            <p:cNvPr id="178" name="Group 177"/>
            <p:cNvGrpSpPr/>
            <p:nvPr/>
          </p:nvGrpSpPr>
          <p:grpSpPr>
            <a:xfrm>
              <a:off x="6250264" y="2430436"/>
              <a:ext cx="385486" cy="385486"/>
              <a:chOff x="6250264" y="2278980"/>
              <a:chExt cx="536941" cy="536941"/>
            </a:xfrm>
          </p:grpSpPr>
          <p:sp>
            <p:nvSpPr>
              <p:cNvPr id="180" name="Oval 179"/>
              <p:cNvSpPr/>
              <p:nvPr/>
            </p:nvSpPr>
            <p:spPr>
              <a:xfrm flipV="1">
                <a:off x="6495875" y="2524591"/>
                <a:ext cx="45719" cy="45719"/>
              </a:xfrm>
              <a:prstGeom prst="ellipse">
                <a:avLst/>
              </a:prstGeom>
              <a:solidFill>
                <a:schemeClr val="accent4"/>
              </a:solidFill>
              <a:ln w="9525" cap="flat" cmpd="sng" algn="ctr">
                <a:solidFill>
                  <a:schemeClr val="accent1">
                    <a:lumMod val="60000"/>
                    <a:lumOff val="40000"/>
                  </a:schemeClr>
                </a:solidFill>
                <a:prstDash val="solid"/>
              </a:ln>
              <a:effectLst/>
            </p:spPr>
            <p:txBody>
              <a:bodyPr vert="horz" lIns="91440" tIns="91440" rIns="91440" bIns="91440" rtlCol="0" anchor="ctr"/>
              <a:lstStyle/>
              <a:p>
                <a:pPr algn="ctr" defTabSz="914400">
                  <a:lnSpc>
                    <a:spcPts val="1720"/>
                  </a:lnSpc>
                  <a:buClr>
                    <a:srgbClr val="FFFFFF"/>
                  </a:buClr>
                </a:pPr>
                <a:endParaRPr lang="en-US" sz="700" kern="0" dirty="0">
                  <a:solidFill>
                    <a:srgbClr val="FFFFFF"/>
                  </a:solidFill>
                  <a:cs typeface="Arial Unicode MS" pitchFamily="34" charset="-128"/>
                </a:endParaRPr>
              </a:p>
            </p:txBody>
          </p:sp>
          <p:cxnSp>
            <p:nvCxnSpPr>
              <p:cNvPr id="181" name="Straight Connector 180"/>
              <p:cNvCxnSpPr/>
              <p:nvPr/>
            </p:nvCxnSpPr>
            <p:spPr>
              <a:xfrm>
                <a:off x="6518734" y="2444089"/>
                <a:ext cx="0" cy="91004"/>
              </a:xfrm>
              <a:prstGeom prst="line">
                <a:avLst/>
              </a:prstGeom>
              <a:solidFill>
                <a:schemeClr val="bg2"/>
              </a:solidFill>
              <a:ln w="952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182" name="Straight Connector 181"/>
              <p:cNvCxnSpPr/>
              <p:nvPr/>
            </p:nvCxnSpPr>
            <p:spPr>
              <a:xfrm flipH="1">
                <a:off x="6437061" y="2556187"/>
                <a:ext cx="64166" cy="65442"/>
              </a:xfrm>
              <a:prstGeom prst="line">
                <a:avLst/>
              </a:prstGeom>
              <a:solidFill>
                <a:schemeClr val="bg2"/>
              </a:solidFill>
              <a:ln w="952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
            <p:nvSpPr>
              <p:cNvPr id="183" name="8-Point Star 82"/>
              <p:cNvSpPr/>
              <p:nvPr/>
            </p:nvSpPr>
            <p:spPr>
              <a:xfrm>
                <a:off x="6283811" y="2312527"/>
                <a:ext cx="469846" cy="469846"/>
              </a:xfrm>
              <a:custGeom>
                <a:avLst/>
                <a:gdLst/>
                <a:ahLst/>
                <a:cxnLst/>
                <a:rect l="l" t="t" r="r" b="b"/>
                <a:pathLst>
                  <a:path w="469846" h="469846">
                    <a:moveTo>
                      <a:pt x="239972" y="420097"/>
                    </a:moveTo>
                    <a:lnTo>
                      <a:pt x="238348" y="469501"/>
                    </a:lnTo>
                    <a:lnTo>
                      <a:pt x="234923" y="469846"/>
                    </a:lnTo>
                    <a:cubicBezTo>
                      <a:pt x="233996" y="469846"/>
                      <a:pt x="233070" y="469841"/>
                      <a:pt x="232149" y="469566"/>
                    </a:cubicBezTo>
                    <a:lnTo>
                      <a:pt x="230534" y="420436"/>
                    </a:lnTo>
                    <a:lnTo>
                      <a:pt x="233569" y="420742"/>
                    </a:lnTo>
                    <a:cubicBezTo>
                      <a:pt x="235718" y="420742"/>
                      <a:pt x="237858" y="420706"/>
                      <a:pt x="239972" y="420097"/>
                    </a:cubicBezTo>
                    <a:close/>
                    <a:moveTo>
                      <a:pt x="100182" y="363361"/>
                    </a:moveTo>
                    <a:cubicBezTo>
                      <a:pt x="101897" y="366075"/>
                      <a:pt x="104136" y="368285"/>
                      <a:pt x="107149" y="369670"/>
                    </a:cubicBezTo>
                    <a:lnTo>
                      <a:pt x="71381" y="403162"/>
                    </a:lnTo>
                    <a:cubicBezTo>
                      <a:pt x="69696" y="401935"/>
                      <a:pt x="68236" y="400477"/>
                      <a:pt x="66978" y="398821"/>
                    </a:cubicBezTo>
                    <a:close/>
                    <a:moveTo>
                      <a:pt x="368361" y="361277"/>
                    </a:moveTo>
                    <a:lnTo>
                      <a:pt x="403172" y="398453"/>
                    </a:lnTo>
                    <a:cubicBezTo>
                      <a:pt x="401939" y="400147"/>
                      <a:pt x="400474" y="401614"/>
                      <a:pt x="398810" y="402878"/>
                    </a:cubicBezTo>
                    <a:lnTo>
                      <a:pt x="361941" y="368355"/>
                    </a:lnTo>
                    <a:cubicBezTo>
                      <a:pt x="364704" y="366615"/>
                      <a:pt x="366951" y="364338"/>
                      <a:pt x="368361" y="361277"/>
                    </a:cubicBezTo>
                    <a:close/>
                    <a:moveTo>
                      <a:pt x="48220" y="230260"/>
                    </a:moveTo>
                    <a:lnTo>
                      <a:pt x="47750" y="234923"/>
                    </a:lnTo>
                    <a:cubicBezTo>
                      <a:pt x="47750" y="236486"/>
                      <a:pt x="47770" y="238043"/>
                      <a:pt x="48220" y="239586"/>
                    </a:cubicBezTo>
                    <a:lnTo>
                      <a:pt x="312" y="238012"/>
                    </a:lnTo>
                    <a:lnTo>
                      <a:pt x="0" y="234923"/>
                    </a:lnTo>
                    <a:lnTo>
                      <a:pt x="312" y="231834"/>
                    </a:lnTo>
                    <a:close/>
                    <a:moveTo>
                      <a:pt x="418907" y="230149"/>
                    </a:moveTo>
                    <a:lnTo>
                      <a:pt x="469533" y="231813"/>
                    </a:lnTo>
                    <a:lnTo>
                      <a:pt x="469846" y="234923"/>
                    </a:lnTo>
                    <a:cubicBezTo>
                      <a:pt x="469846" y="235963"/>
                      <a:pt x="469839" y="237001"/>
                      <a:pt x="469533" y="238033"/>
                    </a:cubicBezTo>
                    <a:lnTo>
                      <a:pt x="418907" y="239697"/>
                    </a:lnTo>
                    <a:lnTo>
                      <a:pt x="419388" y="234923"/>
                    </a:lnTo>
                    <a:cubicBezTo>
                      <a:pt x="419388" y="233323"/>
                      <a:pt x="419368" y="231728"/>
                      <a:pt x="418907" y="230149"/>
                    </a:cubicBezTo>
                    <a:close/>
                    <a:moveTo>
                      <a:pt x="398810" y="66968"/>
                    </a:moveTo>
                    <a:cubicBezTo>
                      <a:pt x="400474" y="68232"/>
                      <a:pt x="401939" y="69700"/>
                      <a:pt x="403172" y="71393"/>
                    </a:cubicBezTo>
                    <a:lnTo>
                      <a:pt x="368361" y="108569"/>
                    </a:lnTo>
                    <a:cubicBezTo>
                      <a:pt x="366951" y="105508"/>
                      <a:pt x="364704" y="103232"/>
                      <a:pt x="361941" y="101491"/>
                    </a:cubicBezTo>
                    <a:close/>
                    <a:moveTo>
                      <a:pt x="71381" y="66684"/>
                    </a:moveTo>
                    <a:lnTo>
                      <a:pt x="107149" y="100176"/>
                    </a:lnTo>
                    <a:cubicBezTo>
                      <a:pt x="104136" y="101561"/>
                      <a:pt x="101897" y="103771"/>
                      <a:pt x="100182" y="106486"/>
                    </a:cubicBezTo>
                    <a:lnTo>
                      <a:pt x="66978" y="71025"/>
                    </a:lnTo>
                    <a:cubicBezTo>
                      <a:pt x="68236" y="69369"/>
                      <a:pt x="69696" y="67911"/>
                      <a:pt x="71381" y="66684"/>
                    </a:cubicBezTo>
                    <a:close/>
                    <a:moveTo>
                      <a:pt x="234923" y="0"/>
                    </a:moveTo>
                    <a:cubicBezTo>
                      <a:pt x="236068" y="0"/>
                      <a:pt x="237212" y="8"/>
                      <a:pt x="238348" y="345"/>
                    </a:cubicBezTo>
                    <a:lnTo>
                      <a:pt x="239972" y="49749"/>
                    </a:lnTo>
                    <a:lnTo>
                      <a:pt x="233569" y="49104"/>
                    </a:lnTo>
                    <a:cubicBezTo>
                      <a:pt x="232554" y="49104"/>
                      <a:pt x="231541" y="49112"/>
                      <a:pt x="230534" y="49410"/>
                    </a:cubicBezTo>
                    <a:lnTo>
                      <a:pt x="232149" y="280"/>
                    </a:lnTo>
                    <a:close/>
                  </a:path>
                </a:pathLst>
              </a:custGeom>
              <a:solidFill>
                <a:schemeClr val="accent4"/>
              </a:solidFill>
              <a:ln w="38100" cap="flat" cmpd="sng" algn="ctr">
                <a:solidFill>
                  <a:schemeClr val="accent1">
                    <a:lumMod val="60000"/>
                    <a:lumOff val="40000"/>
                  </a:schemeClr>
                </a:solidFill>
                <a:prstDash val="solid"/>
              </a:ln>
              <a:effectLst/>
            </p:spPr>
            <p:txBody>
              <a:bodyPr vert="horz" lIns="91440" tIns="91440" rIns="91440" bIns="91440" rtlCol="0" anchor="ctr"/>
              <a:lstStyle/>
              <a:p>
                <a:pPr algn="ctr" defTabSz="914400">
                  <a:lnSpc>
                    <a:spcPts val="1720"/>
                  </a:lnSpc>
                  <a:buClr>
                    <a:srgbClr val="FFFFFF"/>
                  </a:buClr>
                </a:pPr>
                <a:endParaRPr lang="en-US" sz="700" kern="0" dirty="0">
                  <a:solidFill>
                    <a:srgbClr val="FFFFFF"/>
                  </a:solidFill>
                  <a:cs typeface="Arial Unicode MS" pitchFamily="34" charset="-128"/>
                </a:endParaRPr>
              </a:p>
            </p:txBody>
          </p:sp>
          <p:sp>
            <p:nvSpPr>
              <p:cNvPr id="184" name="Arc 183"/>
              <p:cNvSpPr/>
              <p:nvPr/>
            </p:nvSpPr>
            <p:spPr>
              <a:xfrm>
                <a:off x="6250264" y="2278980"/>
                <a:ext cx="536941" cy="536941"/>
              </a:xfrm>
              <a:prstGeom prst="arc">
                <a:avLst>
                  <a:gd name="adj1" fmla="val 3028046"/>
                  <a:gd name="adj2" fmla="val 20808006"/>
                </a:avLst>
              </a:prstGeom>
              <a:noFill/>
              <a:ln w="12700" cap="flat" cmpd="sng" algn="ctr">
                <a:solidFill>
                  <a:schemeClr val="accent1">
                    <a:lumMod val="60000"/>
                    <a:lumOff val="40000"/>
                  </a:schemeClr>
                </a:solidFill>
                <a:prstDash val="solid"/>
                <a:headEnd type="none" w="med" len="med"/>
                <a:tailEnd type="stealth" w="sm" len="sm"/>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14400">
                  <a:lnSpc>
                    <a:spcPts val="1720"/>
                  </a:lnSpc>
                  <a:buClr>
                    <a:srgbClr val="FFFFFF"/>
                  </a:buClr>
                </a:pPr>
                <a:endParaRPr lang="en-US" sz="700" kern="0">
                  <a:solidFill>
                    <a:srgbClr val="FFFFFF"/>
                  </a:solidFill>
                  <a:cs typeface="Arial Unicode MS" pitchFamily="34" charset="-128"/>
                </a:endParaRPr>
              </a:p>
            </p:txBody>
          </p:sp>
        </p:grpSp>
        <p:sp>
          <p:nvSpPr>
            <p:cNvPr id="179" name="Rounded Rectangle 178"/>
            <p:cNvSpPr/>
            <p:nvPr/>
          </p:nvSpPr>
          <p:spPr>
            <a:xfrm>
              <a:off x="6485855" y="2598635"/>
              <a:ext cx="421425" cy="170593"/>
            </a:xfrm>
            <a:prstGeom prst="roundRect">
              <a:avLst>
                <a:gd name="adj" fmla="val 12436"/>
              </a:avLst>
            </a:prstGeom>
            <a:solidFill>
              <a:schemeClr val="bg2"/>
            </a:solidFill>
            <a:ln w="6350" cap="flat" cmpd="sng" algn="ctr">
              <a:solidFill>
                <a:schemeClr val="accent1">
                  <a:lumMod val="60000"/>
                  <a:lumOff val="40000"/>
                </a:schemeClr>
              </a:solidFill>
              <a:prstDash val="solid"/>
            </a:ln>
            <a:effectLst/>
          </p:spPr>
          <p:txBody>
            <a:bodyPr vert="horz" lIns="0" tIns="27432" rIns="0" bIns="27432" rtlCol="0" anchor="ctr"/>
            <a:lstStyle/>
            <a:p>
              <a:pPr algn="ctr">
                <a:lnSpc>
                  <a:spcPct val="70000"/>
                </a:lnSpc>
              </a:pPr>
              <a:r>
                <a:rPr lang="en-US" sz="700" dirty="0">
                  <a:cs typeface="Arial" pitchFamily="34" charset="0"/>
                </a:rPr>
                <a:t>DELAYS</a:t>
              </a:r>
              <a:r>
                <a:rPr lang="en-US" sz="700" dirty="0">
                  <a:solidFill>
                    <a:schemeClr val="accent4"/>
                  </a:solidFill>
                  <a:cs typeface="Arial" pitchFamily="34" charset="0"/>
                </a:rPr>
                <a:t>  </a:t>
              </a:r>
            </a:p>
          </p:txBody>
        </p:sp>
      </p:grpSp>
      <p:grpSp>
        <p:nvGrpSpPr>
          <p:cNvPr id="185" name="Group 184"/>
          <p:cNvGrpSpPr/>
          <p:nvPr/>
        </p:nvGrpSpPr>
        <p:grpSpPr>
          <a:xfrm>
            <a:off x="-95791" y="3357886"/>
            <a:ext cx="2858165" cy="960887"/>
            <a:chOff x="-144186" y="3183321"/>
            <a:chExt cx="2858165" cy="960887"/>
          </a:xfrm>
        </p:grpSpPr>
        <p:sp>
          <p:nvSpPr>
            <p:cNvPr id="186" name="Arc 185"/>
            <p:cNvSpPr/>
            <p:nvPr/>
          </p:nvSpPr>
          <p:spPr>
            <a:xfrm>
              <a:off x="-144186" y="3183321"/>
              <a:ext cx="2847172" cy="913218"/>
            </a:xfrm>
            <a:prstGeom prst="arc">
              <a:avLst>
                <a:gd name="adj1" fmla="val 21333668"/>
                <a:gd name="adj2" fmla="val 1637973"/>
              </a:avLst>
            </a:prstGeom>
            <a:ln w="19050">
              <a:solidFill>
                <a:schemeClr val="accent1">
                  <a:lumMod val="60000"/>
                  <a:lumOff val="40000"/>
                </a:schemeClr>
              </a:solidFill>
              <a:prstDash val="sysDot"/>
              <a:tailEnd type="arrow" w="sm" len="sm"/>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187" name="Group 186"/>
            <p:cNvGrpSpPr/>
            <p:nvPr/>
          </p:nvGrpSpPr>
          <p:grpSpPr>
            <a:xfrm>
              <a:off x="2178107" y="3875285"/>
              <a:ext cx="535872" cy="268923"/>
              <a:chOff x="2204948" y="3872489"/>
              <a:chExt cx="535872" cy="268923"/>
            </a:xfrm>
          </p:grpSpPr>
          <p:sp>
            <p:nvSpPr>
              <p:cNvPr id="188" name="Arc 187"/>
              <p:cNvSpPr/>
              <p:nvPr/>
            </p:nvSpPr>
            <p:spPr>
              <a:xfrm>
                <a:off x="2204948" y="3872489"/>
                <a:ext cx="268923" cy="268923"/>
              </a:xfrm>
              <a:prstGeom prst="arc">
                <a:avLst>
                  <a:gd name="adj1" fmla="val 3028046"/>
                  <a:gd name="adj2" fmla="val 20808006"/>
                </a:avLst>
              </a:prstGeom>
              <a:solidFill>
                <a:schemeClr val="bg2"/>
              </a:solidFill>
              <a:ln w="12700" cap="flat" cmpd="sng" algn="ctr">
                <a:solidFill>
                  <a:schemeClr val="accent1">
                    <a:lumMod val="60000"/>
                    <a:lumOff val="40000"/>
                  </a:schemeClr>
                </a:solidFill>
                <a:prstDash val="solid"/>
                <a:headEnd type="none" w="med" len="med"/>
                <a:tailEnd type="stealth" w="sm" len="sm"/>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14400">
                  <a:lnSpc>
                    <a:spcPts val="1720"/>
                  </a:lnSpc>
                  <a:buClr>
                    <a:srgbClr val="FFFFFF"/>
                  </a:buClr>
                </a:pPr>
                <a:endParaRPr lang="en-US" sz="1200" kern="0">
                  <a:solidFill>
                    <a:srgbClr val="FFFFFF"/>
                  </a:solidFill>
                  <a:cs typeface="Arial Unicode MS" pitchFamily="34" charset="-128"/>
                </a:endParaRPr>
              </a:p>
            </p:txBody>
          </p:sp>
          <p:sp>
            <p:nvSpPr>
              <p:cNvPr id="189" name="Oval 188"/>
              <p:cNvSpPr/>
              <p:nvPr/>
            </p:nvSpPr>
            <p:spPr>
              <a:xfrm flipV="1">
                <a:off x="2327960" y="3995501"/>
                <a:ext cx="22898" cy="22898"/>
              </a:xfrm>
              <a:prstGeom prst="ellipse">
                <a:avLst/>
              </a:prstGeom>
              <a:solidFill>
                <a:schemeClr val="accent4"/>
              </a:solidFill>
              <a:ln w="9525" cap="flat" cmpd="sng" algn="ctr">
                <a:solidFill>
                  <a:schemeClr val="accent1">
                    <a:lumMod val="60000"/>
                    <a:lumOff val="40000"/>
                  </a:schemeClr>
                </a:solid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cs typeface="Arial Unicode MS" pitchFamily="34" charset="-128"/>
                </a:endParaRPr>
              </a:p>
            </p:txBody>
          </p:sp>
          <p:cxnSp>
            <p:nvCxnSpPr>
              <p:cNvPr id="190" name="Straight Connector 189"/>
              <p:cNvCxnSpPr/>
              <p:nvPr/>
            </p:nvCxnSpPr>
            <p:spPr>
              <a:xfrm>
                <a:off x="2339409" y="3955183"/>
                <a:ext cx="0" cy="45579"/>
              </a:xfrm>
              <a:prstGeom prst="line">
                <a:avLst/>
              </a:prstGeom>
              <a:solidFill>
                <a:schemeClr val="bg2"/>
              </a:solidFill>
              <a:ln w="952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191" name="Straight Connector 190"/>
              <p:cNvCxnSpPr/>
              <p:nvPr/>
            </p:nvCxnSpPr>
            <p:spPr>
              <a:xfrm flipH="1">
                <a:off x="2300885" y="4015792"/>
                <a:ext cx="32137" cy="32776"/>
              </a:xfrm>
              <a:prstGeom prst="line">
                <a:avLst/>
              </a:prstGeom>
              <a:solidFill>
                <a:schemeClr val="bg2"/>
              </a:solidFill>
              <a:ln w="952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
            <p:nvSpPr>
              <p:cNvPr id="192" name="8-Point Star 82"/>
              <p:cNvSpPr/>
              <p:nvPr/>
            </p:nvSpPr>
            <p:spPr>
              <a:xfrm>
                <a:off x="2221750" y="3889291"/>
                <a:ext cx="235319" cy="235319"/>
              </a:xfrm>
              <a:custGeom>
                <a:avLst/>
                <a:gdLst/>
                <a:ahLst/>
                <a:cxnLst/>
                <a:rect l="l" t="t" r="r" b="b"/>
                <a:pathLst>
                  <a:path w="469846" h="469846">
                    <a:moveTo>
                      <a:pt x="239972" y="420097"/>
                    </a:moveTo>
                    <a:lnTo>
                      <a:pt x="238348" y="469501"/>
                    </a:lnTo>
                    <a:lnTo>
                      <a:pt x="234923" y="469846"/>
                    </a:lnTo>
                    <a:cubicBezTo>
                      <a:pt x="233996" y="469846"/>
                      <a:pt x="233070" y="469841"/>
                      <a:pt x="232149" y="469566"/>
                    </a:cubicBezTo>
                    <a:lnTo>
                      <a:pt x="230534" y="420436"/>
                    </a:lnTo>
                    <a:lnTo>
                      <a:pt x="233569" y="420742"/>
                    </a:lnTo>
                    <a:cubicBezTo>
                      <a:pt x="235718" y="420742"/>
                      <a:pt x="237858" y="420706"/>
                      <a:pt x="239972" y="420097"/>
                    </a:cubicBezTo>
                    <a:close/>
                    <a:moveTo>
                      <a:pt x="100182" y="363361"/>
                    </a:moveTo>
                    <a:cubicBezTo>
                      <a:pt x="101897" y="366075"/>
                      <a:pt x="104136" y="368285"/>
                      <a:pt x="107149" y="369670"/>
                    </a:cubicBezTo>
                    <a:lnTo>
                      <a:pt x="71381" y="403162"/>
                    </a:lnTo>
                    <a:cubicBezTo>
                      <a:pt x="69696" y="401935"/>
                      <a:pt x="68236" y="400477"/>
                      <a:pt x="66978" y="398821"/>
                    </a:cubicBezTo>
                    <a:close/>
                    <a:moveTo>
                      <a:pt x="368361" y="361277"/>
                    </a:moveTo>
                    <a:lnTo>
                      <a:pt x="403172" y="398453"/>
                    </a:lnTo>
                    <a:cubicBezTo>
                      <a:pt x="401939" y="400147"/>
                      <a:pt x="400474" y="401614"/>
                      <a:pt x="398810" y="402878"/>
                    </a:cubicBezTo>
                    <a:lnTo>
                      <a:pt x="361941" y="368355"/>
                    </a:lnTo>
                    <a:cubicBezTo>
                      <a:pt x="364704" y="366615"/>
                      <a:pt x="366951" y="364338"/>
                      <a:pt x="368361" y="361277"/>
                    </a:cubicBezTo>
                    <a:close/>
                    <a:moveTo>
                      <a:pt x="48220" y="230260"/>
                    </a:moveTo>
                    <a:lnTo>
                      <a:pt x="47750" y="234923"/>
                    </a:lnTo>
                    <a:cubicBezTo>
                      <a:pt x="47750" y="236486"/>
                      <a:pt x="47770" y="238043"/>
                      <a:pt x="48220" y="239586"/>
                    </a:cubicBezTo>
                    <a:lnTo>
                      <a:pt x="312" y="238012"/>
                    </a:lnTo>
                    <a:lnTo>
                      <a:pt x="0" y="234923"/>
                    </a:lnTo>
                    <a:lnTo>
                      <a:pt x="312" y="231834"/>
                    </a:lnTo>
                    <a:close/>
                    <a:moveTo>
                      <a:pt x="418907" y="230149"/>
                    </a:moveTo>
                    <a:lnTo>
                      <a:pt x="469533" y="231813"/>
                    </a:lnTo>
                    <a:lnTo>
                      <a:pt x="469846" y="234923"/>
                    </a:lnTo>
                    <a:cubicBezTo>
                      <a:pt x="469846" y="235963"/>
                      <a:pt x="469839" y="237001"/>
                      <a:pt x="469533" y="238033"/>
                    </a:cubicBezTo>
                    <a:lnTo>
                      <a:pt x="418907" y="239697"/>
                    </a:lnTo>
                    <a:lnTo>
                      <a:pt x="419388" y="234923"/>
                    </a:lnTo>
                    <a:cubicBezTo>
                      <a:pt x="419388" y="233323"/>
                      <a:pt x="419368" y="231728"/>
                      <a:pt x="418907" y="230149"/>
                    </a:cubicBezTo>
                    <a:close/>
                    <a:moveTo>
                      <a:pt x="398810" y="66968"/>
                    </a:moveTo>
                    <a:cubicBezTo>
                      <a:pt x="400474" y="68232"/>
                      <a:pt x="401939" y="69700"/>
                      <a:pt x="403172" y="71393"/>
                    </a:cubicBezTo>
                    <a:lnTo>
                      <a:pt x="368361" y="108569"/>
                    </a:lnTo>
                    <a:cubicBezTo>
                      <a:pt x="366951" y="105508"/>
                      <a:pt x="364704" y="103232"/>
                      <a:pt x="361941" y="101491"/>
                    </a:cubicBezTo>
                    <a:close/>
                    <a:moveTo>
                      <a:pt x="71381" y="66684"/>
                    </a:moveTo>
                    <a:lnTo>
                      <a:pt x="107149" y="100176"/>
                    </a:lnTo>
                    <a:cubicBezTo>
                      <a:pt x="104136" y="101561"/>
                      <a:pt x="101897" y="103771"/>
                      <a:pt x="100182" y="106486"/>
                    </a:cubicBezTo>
                    <a:lnTo>
                      <a:pt x="66978" y="71025"/>
                    </a:lnTo>
                    <a:cubicBezTo>
                      <a:pt x="68236" y="69369"/>
                      <a:pt x="69696" y="67911"/>
                      <a:pt x="71381" y="66684"/>
                    </a:cubicBezTo>
                    <a:close/>
                    <a:moveTo>
                      <a:pt x="234923" y="0"/>
                    </a:moveTo>
                    <a:cubicBezTo>
                      <a:pt x="236068" y="0"/>
                      <a:pt x="237212" y="8"/>
                      <a:pt x="238348" y="345"/>
                    </a:cubicBezTo>
                    <a:lnTo>
                      <a:pt x="239972" y="49749"/>
                    </a:lnTo>
                    <a:lnTo>
                      <a:pt x="233569" y="49104"/>
                    </a:lnTo>
                    <a:cubicBezTo>
                      <a:pt x="232554" y="49104"/>
                      <a:pt x="231541" y="49112"/>
                      <a:pt x="230534" y="49410"/>
                    </a:cubicBezTo>
                    <a:lnTo>
                      <a:pt x="232149" y="280"/>
                    </a:lnTo>
                    <a:close/>
                  </a:path>
                </a:pathLst>
              </a:custGeom>
              <a:solidFill>
                <a:schemeClr val="accent4"/>
              </a:solidFill>
              <a:ln w="38100" cap="flat" cmpd="sng" algn="ctr">
                <a:solidFill>
                  <a:schemeClr val="accent1">
                    <a:lumMod val="60000"/>
                    <a:lumOff val="40000"/>
                  </a:schemeClr>
                </a:solid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cs typeface="Arial Unicode MS" pitchFamily="34" charset="-128"/>
                </a:endParaRPr>
              </a:p>
            </p:txBody>
          </p:sp>
          <p:sp>
            <p:nvSpPr>
              <p:cNvPr id="193" name="Rounded Rectangle 192"/>
              <p:cNvSpPr/>
              <p:nvPr/>
            </p:nvSpPr>
            <p:spPr>
              <a:xfrm>
                <a:off x="2352240" y="3995782"/>
                <a:ext cx="388580" cy="109639"/>
              </a:xfrm>
              <a:prstGeom prst="roundRect">
                <a:avLst>
                  <a:gd name="adj" fmla="val 12436"/>
                </a:avLst>
              </a:prstGeom>
              <a:solidFill>
                <a:schemeClr val="bg2"/>
              </a:solidFill>
              <a:ln w="6350" cap="flat" cmpd="sng" algn="ctr">
                <a:solidFill>
                  <a:schemeClr val="accent1">
                    <a:lumMod val="60000"/>
                    <a:lumOff val="40000"/>
                  </a:schemeClr>
                </a:solidFill>
                <a:prstDash val="solid"/>
              </a:ln>
              <a:effectLst/>
            </p:spPr>
            <p:txBody>
              <a:bodyPr vert="horz" lIns="0" tIns="27432" rIns="0" bIns="27432" rtlCol="0" anchor="ctr"/>
              <a:lstStyle/>
              <a:p>
                <a:pPr algn="ctr">
                  <a:lnSpc>
                    <a:spcPct val="70000"/>
                  </a:lnSpc>
                </a:pPr>
                <a:r>
                  <a:rPr lang="en-US" sz="700" dirty="0">
                    <a:cs typeface="Arial" pitchFamily="34" charset="0"/>
                  </a:rPr>
                  <a:t>RE-WORK</a:t>
                </a:r>
                <a:r>
                  <a:rPr lang="en-US" sz="700" dirty="0">
                    <a:solidFill>
                      <a:schemeClr val="accent4"/>
                    </a:solidFill>
                    <a:cs typeface="Arial" pitchFamily="34" charset="0"/>
                  </a:rPr>
                  <a:t>  </a:t>
                </a:r>
              </a:p>
            </p:txBody>
          </p:sp>
        </p:grpSp>
      </p:grpSp>
      <p:grpSp>
        <p:nvGrpSpPr>
          <p:cNvPr id="194" name="Group 193"/>
          <p:cNvGrpSpPr/>
          <p:nvPr/>
        </p:nvGrpSpPr>
        <p:grpSpPr>
          <a:xfrm>
            <a:off x="2165140" y="3357886"/>
            <a:ext cx="2858165" cy="960887"/>
            <a:chOff x="-144186" y="3183321"/>
            <a:chExt cx="2858165" cy="960887"/>
          </a:xfrm>
        </p:grpSpPr>
        <p:sp>
          <p:nvSpPr>
            <p:cNvPr id="195" name="Arc 194"/>
            <p:cNvSpPr/>
            <p:nvPr/>
          </p:nvSpPr>
          <p:spPr>
            <a:xfrm>
              <a:off x="-144186" y="3183321"/>
              <a:ext cx="2847172" cy="913218"/>
            </a:xfrm>
            <a:prstGeom prst="arc">
              <a:avLst>
                <a:gd name="adj1" fmla="val 21333668"/>
                <a:gd name="adj2" fmla="val 1607192"/>
              </a:avLst>
            </a:prstGeom>
            <a:ln w="19050">
              <a:solidFill>
                <a:schemeClr val="accent1">
                  <a:lumMod val="60000"/>
                  <a:lumOff val="40000"/>
                </a:schemeClr>
              </a:solidFill>
              <a:prstDash val="sysDot"/>
              <a:tailEnd type="arrow" w="sm" len="sm"/>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196" name="Group 195"/>
            <p:cNvGrpSpPr/>
            <p:nvPr/>
          </p:nvGrpSpPr>
          <p:grpSpPr>
            <a:xfrm>
              <a:off x="2178107" y="3875285"/>
              <a:ext cx="535872" cy="268923"/>
              <a:chOff x="2204948" y="3872489"/>
              <a:chExt cx="535872" cy="268923"/>
            </a:xfrm>
          </p:grpSpPr>
          <p:sp>
            <p:nvSpPr>
              <p:cNvPr id="197" name="Arc 196"/>
              <p:cNvSpPr/>
              <p:nvPr/>
            </p:nvSpPr>
            <p:spPr>
              <a:xfrm>
                <a:off x="2204948" y="3872489"/>
                <a:ext cx="268923" cy="268923"/>
              </a:xfrm>
              <a:prstGeom prst="arc">
                <a:avLst>
                  <a:gd name="adj1" fmla="val 3028046"/>
                  <a:gd name="adj2" fmla="val 20808006"/>
                </a:avLst>
              </a:prstGeom>
              <a:solidFill>
                <a:schemeClr val="bg2"/>
              </a:solidFill>
              <a:ln w="12700" cap="flat" cmpd="sng" algn="ctr">
                <a:solidFill>
                  <a:schemeClr val="accent1">
                    <a:lumMod val="60000"/>
                    <a:lumOff val="40000"/>
                  </a:schemeClr>
                </a:solidFill>
                <a:prstDash val="solid"/>
                <a:headEnd type="none" w="med" len="med"/>
                <a:tailEnd type="stealth" w="sm" len="sm"/>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14400">
                  <a:lnSpc>
                    <a:spcPts val="1720"/>
                  </a:lnSpc>
                  <a:buClr>
                    <a:srgbClr val="FFFFFF"/>
                  </a:buClr>
                </a:pPr>
                <a:endParaRPr lang="en-US" sz="1200" kern="0">
                  <a:solidFill>
                    <a:srgbClr val="FFFFFF"/>
                  </a:solidFill>
                  <a:cs typeface="Arial Unicode MS" pitchFamily="34" charset="-128"/>
                </a:endParaRPr>
              </a:p>
            </p:txBody>
          </p:sp>
          <p:sp>
            <p:nvSpPr>
              <p:cNvPr id="198" name="Oval 197"/>
              <p:cNvSpPr/>
              <p:nvPr/>
            </p:nvSpPr>
            <p:spPr>
              <a:xfrm flipV="1">
                <a:off x="2327960" y="3995501"/>
                <a:ext cx="22898" cy="22898"/>
              </a:xfrm>
              <a:prstGeom prst="ellipse">
                <a:avLst/>
              </a:prstGeom>
              <a:solidFill>
                <a:schemeClr val="accent4"/>
              </a:solidFill>
              <a:ln w="9525" cap="flat" cmpd="sng" algn="ctr">
                <a:solidFill>
                  <a:schemeClr val="accent1">
                    <a:lumMod val="60000"/>
                    <a:lumOff val="40000"/>
                  </a:schemeClr>
                </a:solid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cs typeface="Arial Unicode MS" pitchFamily="34" charset="-128"/>
                </a:endParaRPr>
              </a:p>
            </p:txBody>
          </p:sp>
          <p:cxnSp>
            <p:nvCxnSpPr>
              <p:cNvPr id="199" name="Straight Connector 198"/>
              <p:cNvCxnSpPr/>
              <p:nvPr/>
            </p:nvCxnSpPr>
            <p:spPr>
              <a:xfrm>
                <a:off x="2339409" y="3955183"/>
                <a:ext cx="0" cy="45579"/>
              </a:xfrm>
              <a:prstGeom prst="line">
                <a:avLst/>
              </a:prstGeom>
              <a:solidFill>
                <a:schemeClr val="bg2"/>
              </a:solidFill>
              <a:ln w="952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00" name="Straight Connector 199"/>
              <p:cNvCxnSpPr/>
              <p:nvPr/>
            </p:nvCxnSpPr>
            <p:spPr>
              <a:xfrm flipH="1">
                <a:off x="2300885" y="4015792"/>
                <a:ext cx="32137" cy="32776"/>
              </a:xfrm>
              <a:prstGeom prst="line">
                <a:avLst/>
              </a:prstGeom>
              <a:solidFill>
                <a:schemeClr val="bg2"/>
              </a:solidFill>
              <a:ln w="952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
            <p:nvSpPr>
              <p:cNvPr id="201" name="8-Point Star 82"/>
              <p:cNvSpPr/>
              <p:nvPr/>
            </p:nvSpPr>
            <p:spPr>
              <a:xfrm>
                <a:off x="2221750" y="3889291"/>
                <a:ext cx="235319" cy="235319"/>
              </a:xfrm>
              <a:custGeom>
                <a:avLst/>
                <a:gdLst/>
                <a:ahLst/>
                <a:cxnLst/>
                <a:rect l="l" t="t" r="r" b="b"/>
                <a:pathLst>
                  <a:path w="469846" h="469846">
                    <a:moveTo>
                      <a:pt x="239972" y="420097"/>
                    </a:moveTo>
                    <a:lnTo>
                      <a:pt x="238348" y="469501"/>
                    </a:lnTo>
                    <a:lnTo>
                      <a:pt x="234923" y="469846"/>
                    </a:lnTo>
                    <a:cubicBezTo>
                      <a:pt x="233996" y="469846"/>
                      <a:pt x="233070" y="469841"/>
                      <a:pt x="232149" y="469566"/>
                    </a:cubicBezTo>
                    <a:lnTo>
                      <a:pt x="230534" y="420436"/>
                    </a:lnTo>
                    <a:lnTo>
                      <a:pt x="233569" y="420742"/>
                    </a:lnTo>
                    <a:cubicBezTo>
                      <a:pt x="235718" y="420742"/>
                      <a:pt x="237858" y="420706"/>
                      <a:pt x="239972" y="420097"/>
                    </a:cubicBezTo>
                    <a:close/>
                    <a:moveTo>
                      <a:pt x="100182" y="363361"/>
                    </a:moveTo>
                    <a:cubicBezTo>
                      <a:pt x="101897" y="366075"/>
                      <a:pt x="104136" y="368285"/>
                      <a:pt x="107149" y="369670"/>
                    </a:cubicBezTo>
                    <a:lnTo>
                      <a:pt x="71381" y="403162"/>
                    </a:lnTo>
                    <a:cubicBezTo>
                      <a:pt x="69696" y="401935"/>
                      <a:pt x="68236" y="400477"/>
                      <a:pt x="66978" y="398821"/>
                    </a:cubicBezTo>
                    <a:close/>
                    <a:moveTo>
                      <a:pt x="368361" y="361277"/>
                    </a:moveTo>
                    <a:lnTo>
                      <a:pt x="403172" y="398453"/>
                    </a:lnTo>
                    <a:cubicBezTo>
                      <a:pt x="401939" y="400147"/>
                      <a:pt x="400474" y="401614"/>
                      <a:pt x="398810" y="402878"/>
                    </a:cubicBezTo>
                    <a:lnTo>
                      <a:pt x="361941" y="368355"/>
                    </a:lnTo>
                    <a:cubicBezTo>
                      <a:pt x="364704" y="366615"/>
                      <a:pt x="366951" y="364338"/>
                      <a:pt x="368361" y="361277"/>
                    </a:cubicBezTo>
                    <a:close/>
                    <a:moveTo>
                      <a:pt x="48220" y="230260"/>
                    </a:moveTo>
                    <a:lnTo>
                      <a:pt x="47750" y="234923"/>
                    </a:lnTo>
                    <a:cubicBezTo>
                      <a:pt x="47750" y="236486"/>
                      <a:pt x="47770" y="238043"/>
                      <a:pt x="48220" y="239586"/>
                    </a:cubicBezTo>
                    <a:lnTo>
                      <a:pt x="312" y="238012"/>
                    </a:lnTo>
                    <a:lnTo>
                      <a:pt x="0" y="234923"/>
                    </a:lnTo>
                    <a:lnTo>
                      <a:pt x="312" y="231834"/>
                    </a:lnTo>
                    <a:close/>
                    <a:moveTo>
                      <a:pt x="418907" y="230149"/>
                    </a:moveTo>
                    <a:lnTo>
                      <a:pt x="469533" y="231813"/>
                    </a:lnTo>
                    <a:lnTo>
                      <a:pt x="469846" y="234923"/>
                    </a:lnTo>
                    <a:cubicBezTo>
                      <a:pt x="469846" y="235963"/>
                      <a:pt x="469839" y="237001"/>
                      <a:pt x="469533" y="238033"/>
                    </a:cubicBezTo>
                    <a:lnTo>
                      <a:pt x="418907" y="239697"/>
                    </a:lnTo>
                    <a:lnTo>
                      <a:pt x="419388" y="234923"/>
                    </a:lnTo>
                    <a:cubicBezTo>
                      <a:pt x="419388" y="233323"/>
                      <a:pt x="419368" y="231728"/>
                      <a:pt x="418907" y="230149"/>
                    </a:cubicBezTo>
                    <a:close/>
                    <a:moveTo>
                      <a:pt x="398810" y="66968"/>
                    </a:moveTo>
                    <a:cubicBezTo>
                      <a:pt x="400474" y="68232"/>
                      <a:pt x="401939" y="69700"/>
                      <a:pt x="403172" y="71393"/>
                    </a:cubicBezTo>
                    <a:lnTo>
                      <a:pt x="368361" y="108569"/>
                    </a:lnTo>
                    <a:cubicBezTo>
                      <a:pt x="366951" y="105508"/>
                      <a:pt x="364704" y="103232"/>
                      <a:pt x="361941" y="101491"/>
                    </a:cubicBezTo>
                    <a:close/>
                    <a:moveTo>
                      <a:pt x="71381" y="66684"/>
                    </a:moveTo>
                    <a:lnTo>
                      <a:pt x="107149" y="100176"/>
                    </a:lnTo>
                    <a:cubicBezTo>
                      <a:pt x="104136" y="101561"/>
                      <a:pt x="101897" y="103771"/>
                      <a:pt x="100182" y="106486"/>
                    </a:cubicBezTo>
                    <a:lnTo>
                      <a:pt x="66978" y="71025"/>
                    </a:lnTo>
                    <a:cubicBezTo>
                      <a:pt x="68236" y="69369"/>
                      <a:pt x="69696" y="67911"/>
                      <a:pt x="71381" y="66684"/>
                    </a:cubicBezTo>
                    <a:close/>
                    <a:moveTo>
                      <a:pt x="234923" y="0"/>
                    </a:moveTo>
                    <a:cubicBezTo>
                      <a:pt x="236068" y="0"/>
                      <a:pt x="237212" y="8"/>
                      <a:pt x="238348" y="345"/>
                    </a:cubicBezTo>
                    <a:lnTo>
                      <a:pt x="239972" y="49749"/>
                    </a:lnTo>
                    <a:lnTo>
                      <a:pt x="233569" y="49104"/>
                    </a:lnTo>
                    <a:cubicBezTo>
                      <a:pt x="232554" y="49104"/>
                      <a:pt x="231541" y="49112"/>
                      <a:pt x="230534" y="49410"/>
                    </a:cubicBezTo>
                    <a:lnTo>
                      <a:pt x="232149" y="280"/>
                    </a:lnTo>
                    <a:close/>
                  </a:path>
                </a:pathLst>
              </a:custGeom>
              <a:solidFill>
                <a:schemeClr val="accent4"/>
              </a:solidFill>
              <a:ln w="38100" cap="flat" cmpd="sng" algn="ctr">
                <a:solidFill>
                  <a:schemeClr val="accent1">
                    <a:lumMod val="60000"/>
                    <a:lumOff val="40000"/>
                  </a:schemeClr>
                </a:solid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cs typeface="Arial Unicode MS" pitchFamily="34" charset="-128"/>
                </a:endParaRPr>
              </a:p>
            </p:txBody>
          </p:sp>
          <p:sp>
            <p:nvSpPr>
              <p:cNvPr id="202" name="Rounded Rectangle 201"/>
              <p:cNvSpPr/>
              <p:nvPr/>
            </p:nvSpPr>
            <p:spPr>
              <a:xfrm>
                <a:off x="2352240" y="3995782"/>
                <a:ext cx="388580" cy="109639"/>
              </a:xfrm>
              <a:prstGeom prst="roundRect">
                <a:avLst>
                  <a:gd name="adj" fmla="val 12436"/>
                </a:avLst>
              </a:prstGeom>
              <a:solidFill>
                <a:schemeClr val="bg2"/>
              </a:solidFill>
              <a:ln w="6350" cap="flat" cmpd="sng" algn="ctr">
                <a:solidFill>
                  <a:schemeClr val="accent1">
                    <a:lumMod val="60000"/>
                    <a:lumOff val="40000"/>
                  </a:schemeClr>
                </a:solidFill>
                <a:prstDash val="solid"/>
              </a:ln>
              <a:effectLst/>
            </p:spPr>
            <p:txBody>
              <a:bodyPr vert="horz" lIns="0" tIns="27432" rIns="0" bIns="27432" rtlCol="0" anchor="ctr"/>
              <a:lstStyle/>
              <a:p>
                <a:pPr algn="ctr">
                  <a:lnSpc>
                    <a:spcPct val="70000"/>
                  </a:lnSpc>
                </a:pPr>
                <a:r>
                  <a:rPr lang="en-US" sz="700" dirty="0">
                    <a:cs typeface="Arial" pitchFamily="34" charset="0"/>
                  </a:rPr>
                  <a:t>RE-WORK</a:t>
                </a:r>
                <a:r>
                  <a:rPr lang="en-US" sz="700" dirty="0">
                    <a:solidFill>
                      <a:schemeClr val="accent4"/>
                    </a:solidFill>
                    <a:cs typeface="Arial" pitchFamily="34" charset="0"/>
                  </a:rPr>
                  <a:t>  </a:t>
                </a:r>
              </a:p>
            </p:txBody>
          </p:sp>
        </p:grpSp>
      </p:grpSp>
      <p:grpSp>
        <p:nvGrpSpPr>
          <p:cNvPr id="203" name="Group 202"/>
          <p:cNvGrpSpPr/>
          <p:nvPr/>
        </p:nvGrpSpPr>
        <p:grpSpPr>
          <a:xfrm>
            <a:off x="4442504" y="3357886"/>
            <a:ext cx="2858165" cy="960887"/>
            <a:chOff x="-144186" y="3183321"/>
            <a:chExt cx="2858165" cy="960887"/>
          </a:xfrm>
        </p:grpSpPr>
        <p:sp>
          <p:nvSpPr>
            <p:cNvPr id="204" name="Arc 203"/>
            <p:cNvSpPr/>
            <p:nvPr/>
          </p:nvSpPr>
          <p:spPr>
            <a:xfrm>
              <a:off x="-144186" y="3183321"/>
              <a:ext cx="2847172" cy="913218"/>
            </a:xfrm>
            <a:prstGeom prst="arc">
              <a:avLst>
                <a:gd name="adj1" fmla="val 21333668"/>
                <a:gd name="adj2" fmla="val 1617124"/>
              </a:avLst>
            </a:prstGeom>
            <a:ln w="19050">
              <a:solidFill>
                <a:schemeClr val="accent1">
                  <a:lumMod val="60000"/>
                  <a:lumOff val="40000"/>
                </a:schemeClr>
              </a:solidFill>
              <a:prstDash val="sysDot"/>
              <a:tailEnd type="arrow" w="sm" len="sm"/>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205" name="Group 204"/>
            <p:cNvGrpSpPr/>
            <p:nvPr/>
          </p:nvGrpSpPr>
          <p:grpSpPr>
            <a:xfrm>
              <a:off x="2178107" y="3875285"/>
              <a:ext cx="535872" cy="268923"/>
              <a:chOff x="2204948" y="3872489"/>
              <a:chExt cx="535872" cy="268923"/>
            </a:xfrm>
          </p:grpSpPr>
          <p:sp>
            <p:nvSpPr>
              <p:cNvPr id="206" name="Arc 205"/>
              <p:cNvSpPr/>
              <p:nvPr/>
            </p:nvSpPr>
            <p:spPr>
              <a:xfrm>
                <a:off x="2204948" y="3872489"/>
                <a:ext cx="268923" cy="268923"/>
              </a:xfrm>
              <a:prstGeom prst="arc">
                <a:avLst>
                  <a:gd name="adj1" fmla="val 3028046"/>
                  <a:gd name="adj2" fmla="val 20808006"/>
                </a:avLst>
              </a:prstGeom>
              <a:solidFill>
                <a:schemeClr val="bg2"/>
              </a:solidFill>
              <a:ln w="12700" cap="flat" cmpd="sng" algn="ctr">
                <a:solidFill>
                  <a:schemeClr val="accent1">
                    <a:lumMod val="60000"/>
                    <a:lumOff val="40000"/>
                  </a:schemeClr>
                </a:solidFill>
                <a:prstDash val="solid"/>
                <a:headEnd type="none" w="med" len="med"/>
                <a:tailEnd type="stealth" w="sm" len="sm"/>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14400">
                  <a:lnSpc>
                    <a:spcPts val="1720"/>
                  </a:lnSpc>
                  <a:buClr>
                    <a:srgbClr val="FFFFFF"/>
                  </a:buClr>
                </a:pPr>
                <a:endParaRPr lang="en-US" sz="1200" kern="0">
                  <a:solidFill>
                    <a:srgbClr val="FFFFFF"/>
                  </a:solidFill>
                  <a:cs typeface="Arial Unicode MS" pitchFamily="34" charset="-128"/>
                </a:endParaRPr>
              </a:p>
            </p:txBody>
          </p:sp>
          <p:sp>
            <p:nvSpPr>
              <p:cNvPr id="207" name="Oval 206"/>
              <p:cNvSpPr/>
              <p:nvPr/>
            </p:nvSpPr>
            <p:spPr>
              <a:xfrm flipV="1">
                <a:off x="2327960" y="3995501"/>
                <a:ext cx="22898" cy="22898"/>
              </a:xfrm>
              <a:prstGeom prst="ellipse">
                <a:avLst/>
              </a:prstGeom>
              <a:solidFill>
                <a:schemeClr val="accent4"/>
              </a:solidFill>
              <a:ln w="9525" cap="flat" cmpd="sng" algn="ctr">
                <a:solidFill>
                  <a:schemeClr val="accent1">
                    <a:lumMod val="60000"/>
                    <a:lumOff val="40000"/>
                  </a:schemeClr>
                </a:solid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cs typeface="Arial Unicode MS" pitchFamily="34" charset="-128"/>
                </a:endParaRPr>
              </a:p>
            </p:txBody>
          </p:sp>
          <p:cxnSp>
            <p:nvCxnSpPr>
              <p:cNvPr id="208" name="Straight Connector 207"/>
              <p:cNvCxnSpPr/>
              <p:nvPr/>
            </p:nvCxnSpPr>
            <p:spPr>
              <a:xfrm>
                <a:off x="2339409" y="3955183"/>
                <a:ext cx="0" cy="45579"/>
              </a:xfrm>
              <a:prstGeom prst="line">
                <a:avLst/>
              </a:prstGeom>
              <a:solidFill>
                <a:schemeClr val="bg2"/>
              </a:solidFill>
              <a:ln w="952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09" name="Straight Connector 208"/>
              <p:cNvCxnSpPr/>
              <p:nvPr/>
            </p:nvCxnSpPr>
            <p:spPr>
              <a:xfrm flipH="1">
                <a:off x="2300885" y="4015792"/>
                <a:ext cx="32137" cy="32776"/>
              </a:xfrm>
              <a:prstGeom prst="line">
                <a:avLst/>
              </a:prstGeom>
              <a:solidFill>
                <a:schemeClr val="bg2"/>
              </a:solidFill>
              <a:ln w="952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
            <p:nvSpPr>
              <p:cNvPr id="210" name="8-Point Star 82"/>
              <p:cNvSpPr/>
              <p:nvPr/>
            </p:nvSpPr>
            <p:spPr>
              <a:xfrm>
                <a:off x="2221750" y="3889291"/>
                <a:ext cx="235319" cy="235319"/>
              </a:xfrm>
              <a:custGeom>
                <a:avLst/>
                <a:gdLst/>
                <a:ahLst/>
                <a:cxnLst/>
                <a:rect l="l" t="t" r="r" b="b"/>
                <a:pathLst>
                  <a:path w="469846" h="469846">
                    <a:moveTo>
                      <a:pt x="239972" y="420097"/>
                    </a:moveTo>
                    <a:lnTo>
                      <a:pt x="238348" y="469501"/>
                    </a:lnTo>
                    <a:lnTo>
                      <a:pt x="234923" y="469846"/>
                    </a:lnTo>
                    <a:cubicBezTo>
                      <a:pt x="233996" y="469846"/>
                      <a:pt x="233070" y="469841"/>
                      <a:pt x="232149" y="469566"/>
                    </a:cubicBezTo>
                    <a:lnTo>
                      <a:pt x="230534" y="420436"/>
                    </a:lnTo>
                    <a:lnTo>
                      <a:pt x="233569" y="420742"/>
                    </a:lnTo>
                    <a:cubicBezTo>
                      <a:pt x="235718" y="420742"/>
                      <a:pt x="237858" y="420706"/>
                      <a:pt x="239972" y="420097"/>
                    </a:cubicBezTo>
                    <a:close/>
                    <a:moveTo>
                      <a:pt x="100182" y="363361"/>
                    </a:moveTo>
                    <a:cubicBezTo>
                      <a:pt x="101897" y="366075"/>
                      <a:pt x="104136" y="368285"/>
                      <a:pt x="107149" y="369670"/>
                    </a:cubicBezTo>
                    <a:lnTo>
                      <a:pt x="71381" y="403162"/>
                    </a:lnTo>
                    <a:cubicBezTo>
                      <a:pt x="69696" y="401935"/>
                      <a:pt x="68236" y="400477"/>
                      <a:pt x="66978" y="398821"/>
                    </a:cubicBezTo>
                    <a:close/>
                    <a:moveTo>
                      <a:pt x="368361" y="361277"/>
                    </a:moveTo>
                    <a:lnTo>
                      <a:pt x="403172" y="398453"/>
                    </a:lnTo>
                    <a:cubicBezTo>
                      <a:pt x="401939" y="400147"/>
                      <a:pt x="400474" y="401614"/>
                      <a:pt x="398810" y="402878"/>
                    </a:cubicBezTo>
                    <a:lnTo>
                      <a:pt x="361941" y="368355"/>
                    </a:lnTo>
                    <a:cubicBezTo>
                      <a:pt x="364704" y="366615"/>
                      <a:pt x="366951" y="364338"/>
                      <a:pt x="368361" y="361277"/>
                    </a:cubicBezTo>
                    <a:close/>
                    <a:moveTo>
                      <a:pt x="48220" y="230260"/>
                    </a:moveTo>
                    <a:lnTo>
                      <a:pt x="47750" y="234923"/>
                    </a:lnTo>
                    <a:cubicBezTo>
                      <a:pt x="47750" y="236486"/>
                      <a:pt x="47770" y="238043"/>
                      <a:pt x="48220" y="239586"/>
                    </a:cubicBezTo>
                    <a:lnTo>
                      <a:pt x="312" y="238012"/>
                    </a:lnTo>
                    <a:lnTo>
                      <a:pt x="0" y="234923"/>
                    </a:lnTo>
                    <a:lnTo>
                      <a:pt x="312" y="231834"/>
                    </a:lnTo>
                    <a:close/>
                    <a:moveTo>
                      <a:pt x="418907" y="230149"/>
                    </a:moveTo>
                    <a:lnTo>
                      <a:pt x="469533" y="231813"/>
                    </a:lnTo>
                    <a:lnTo>
                      <a:pt x="469846" y="234923"/>
                    </a:lnTo>
                    <a:cubicBezTo>
                      <a:pt x="469846" y="235963"/>
                      <a:pt x="469839" y="237001"/>
                      <a:pt x="469533" y="238033"/>
                    </a:cubicBezTo>
                    <a:lnTo>
                      <a:pt x="418907" y="239697"/>
                    </a:lnTo>
                    <a:lnTo>
                      <a:pt x="419388" y="234923"/>
                    </a:lnTo>
                    <a:cubicBezTo>
                      <a:pt x="419388" y="233323"/>
                      <a:pt x="419368" y="231728"/>
                      <a:pt x="418907" y="230149"/>
                    </a:cubicBezTo>
                    <a:close/>
                    <a:moveTo>
                      <a:pt x="398810" y="66968"/>
                    </a:moveTo>
                    <a:cubicBezTo>
                      <a:pt x="400474" y="68232"/>
                      <a:pt x="401939" y="69700"/>
                      <a:pt x="403172" y="71393"/>
                    </a:cubicBezTo>
                    <a:lnTo>
                      <a:pt x="368361" y="108569"/>
                    </a:lnTo>
                    <a:cubicBezTo>
                      <a:pt x="366951" y="105508"/>
                      <a:pt x="364704" y="103232"/>
                      <a:pt x="361941" y="101491"/>
                    </a:cubicBezTo>
                    <a:close/>
                    <a:moveTo>
                      <a:pt x="71381" y="66684"/>
                    </a:moveTo>
                    <a:lnTo>
                      <a:pt x="107149" y="100176"/>
                    </a:lnTo>
                    <a:cubicBezTo>
                      <a:pt x="104136" y="101561"/>
                      <a:pt x="101897" y="103771"/>
                      <a:pt x="100182" y="106486"/>
                    </a:cubicBezTo>
                    <a:lnTo>
                      <a:pt x="66978" y="71025"/>
                    </a:lnTo>
                    <a:cubicBezTo>
                      <a:pt x="68236" y="69369"/>
                      <a:pt x="69696" y="67911"/>
                      <a:pt x="71381" y="66684"/>
                    </a:cubicBezTo>
                    <a:close/>
                    <a:moveTo>
                      <a:pt x="234923" y="0"/>
                    </a:moveTo>
                    <a:cubicBezTo>
                      <a:pt x="236068" y="0"/>
                      <a:pt x="237212" y="8"/>
                      <a:pt x="238348" y="345"/>
                    </a:cubicBezTo>
                    <a:lnTo>
                      <a:pt x="239972" y="49749"/>
                    </a:lnTo>
                    <a:lnTo>
                      <a:pt x="233569" y="49104"/>
                    </a:lnTo>
                    <a:cubicBezTo>
                      <a:pt x="232554" y="49104"/>
                      <a:pt x="231541" y="49112"/>
                      <a:pt x="230534" y="49410"/>
                    </a:cubicBezTo>
                    <a:lnTo>
                      <a:pt x="232149" y="280"/>
                    </a:lnTo>
                    <a:close/>
                  </a:path>
                </a:pathLst>
              </a:custGeom>
              <a:solidFill>
                <a:schemeClr val="accent4"/>
              </a:solidFill>
              <a:ln w="38100" cap="flat" cmpd="sng" algn="ctr">
                <a:solidFill>
                  <a:schemeClr val="accent1">
                    <a:lumMod val="60000"/>
                    <a:lumOff val="40000"/>
                  </a:schemeClr>
                </a:solid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cs typeface="Arial Unicode MS" pitchFamily="34" charset="-128"/>
                </a:endParaRPr>
              </a:p>
            </p:txBody>
          </p:sp>
          <p:sp>
            <p:nvSpPr>
              <p:cNvPr id="211" name="Rounded Rectangle 210"/>
              <p:cNvSpPr/>
              <p:nvPr/>
            </p:nvSpPr>
            <p:spPr>
              <a:xfrm>
                <a:off x="2352240" y="3995782"/>
                <a:ext cx="388580" cy="109639"/>
              </a:xfrm>
              <a:prstGeom prst="roundRect">
                <a:avLst>
                  <a:gd name="adj" fmla="val 12436"/>
                </a:avLst>
              </a:prstGeom>
              <a:solidFill>
                <a:schemeClr val="bg2"/>
              </a:solidFill>
              <a:ln w="6350" cap="flat" cmpd="sng" algn="ctr">
                <a:solidFill>
                  <a:schemeClr val="accent1">
                    <a:lumMod val="60000"/>
                    <a:lumOff val="40000"/>
                  </a:schemeClr>
                </a:solidFill>
                <a:prstDash val="solid"/>
              </a:ln>
              <a:effectLst/>
            </p:spPr>
            <p:txBody>
              <a:bodyPr vert="horz" lIns="0" tIns="27432" rIns="0" bIns="27432" rtlCol="0" anchor="ctr"/>
              <a:lstStyle/>
              <a:p>
                <a:pPr algn="ctr">
                  <a:lnSpc>
                    <a:spcPct val="70000"/>
                  </a:lnSpc>
                </a:pPr>
                <a:r>
                  <a:rPr lang="en-US" sz="700" dirty="0">
                    <a:cs typeface="Arial" pitchFamily="34" charset="0"/>
                  </a:rPr>
                  <a:t>RE-WORK</a:t>
                </a:r>
                <a:r>
                  <a:rPr lang="en-US" sz="700" dirty="0">
                    <a:solidFill>
                      <a:schemeClr val="accent4"/>
                    </a:solidFill>
                    <a:cs typeface="Arial" pitchFamily="34" charset="0"/>
                  </a:rPr>
                  <a:t>  </a:t>
                </a:r>
              </a:p>
            </p:txBody>
          </p:sp>
        </p:grpSp>
      </p:grpSp>
      <p:sp>
        <p:nvSpPr>
          <p:cNvPr id="212" name="Rectangle 211"/>
          <p:cNvSpPr/>
          <p:nvPr/>
        </p:nvSpPr>
        <p:spPr>
          <a:xfrm>
            <a:off x="694365" y="4656811"/>
            <a:ext cx="7101132" cy="564702"/>
          </a:xfrm>
          <a:prstGeom prst="rect">
            <a:avLst/>
          </a:prstGeom>
          <a:solidFill>
            <a:srgbClr val="22343A"/>
          </a:solidFill>
          <a:ln>
            <a:solidFill>
              <a:schemeClr val="accent4"/>
            </a:solidFill>
          </a:ln>
        </p:spPr>
        <p:txBody>
          <a:bodyPr wrap="square" tIns="91440" anchor="ctr" anchorCtr="0">
            <a:noAutofit/>
          </a:bodyPr>
          <a:lstStyle/>
          <a:p>
            <a:pPr algn="ctr" defTabSz="914400">
              <a:lnSpc>
                <a:spcPct val="80000"/>
              </a:lnSpc>
              <a:buClr>
                <a:srgbClr val="FFFFFF"/>
              </a:buClr>
            </a:pPr>
            <a:r>
              <a:rPr lang="en-US" kern="0" dirty="0">
                <a:solidFill>
                  <a:srgbClr val="FFFF00"/>
                </a:solidFill>
                <a:cs typeface="Arial Unicode MS" pitchFamily="34" charset="-128"/>
              </a:rPr>
              <a:t>SLOW AND INEFFICIENT - EXCESSIVE IDLE TIME, DELAYS AND RE-WORK</a:t>
            </a:r>
          </a:p>
        </p:txBody>
      </p:sp>
      <p:grpSp>
        <p:nvGrpSpPr>
          <p:cNvPr id="213" name="Group 212"/>
          <p:cNvGrpSpPr/>
          <p:nvPr/>
        </p:nvGrpSpPr>
        <p:grpSpPr>
          <a:xfrm>
            <a:off x="7343058" y="3406347"/>
            <a:ext cx="796878" cy="122383"/>
            <a:chOff x="5832095" y="3227901"/>
            <a:chExt cx="796878" cy="122383"/>
          </a:xfrm>
        </p:grpSpPr>
        <p:pic>
          <p:nvPicPr>
            <p:cNvPr id="214" name="Picture 213"/>
            <p:cNvPicPr>
              <a:picLocks noChangeAspect="1"/>
            </p:cNvPicPr>
            <p:nvPr/>
          </p:nvPicPr>
          <p:blipFill>
            <a:blip r:embed="rId5" cstate="screen">
              <a:lum bright="70000" contrast="-70000"/>
              <a:extLst>
                <a:ext uri="{28A0092B-C50C-407E-A947-70E740481C1C}">
                  <a14:useLocalDpi xmlns:a14="http://schemas.microsoft.com/office/drawing/2010/main"/>
                </a:ext>
              </a:extLst>
            </a:blip>
            <a:stretch>
              <a:fillRect/>
            </a:stretch>
          </p:blipFill>
          <p:spPr>
            <a:xfrm>
              <a:off x="5832095" y="3227901"/>
              <a:ext cx="121961" cy="122383"/>
            </a:xfrm>
            <a:prstGeom prst="rect">
              <a:avLst/>
            </a:prstGeom>
          </p:spPr>
        </p:pic>
        <p:sp>
          <p:nvSpPr>
            <p:cNvPr id="215" name="Rounded Rectangle 214"/>
            <p:cNvSpPr/>
            <p:nvPr/>
          </p:nvSpPr>
          <p:spPr>
            <a:xfrm>
              <a:off x="5959489" y="3257996"/>
              <a:ext cx="669484" cy="87593"/>
            </a:xfrm>
            <a:prstGeom prst="roundRect">
              <a:avLst>
                <a:gd name="adj" fmla="val 12436"/>
              </a:avLst>
            </a:prstGeom>
            <a:noFill/>
            <a:ln w="6350" cap="flat" cmpd="sng" algn="ctr">
              <a:noFill/>
              <a:prstDash val="solid"/>
            </a:ln>
            <a:effectLst/>
          </p:spPr>
          <p:txBody>
            <a:bodyPr vert="horz" lIns="0" tIns="27432" rIns="0" bIns="27432" rtlCol="0" anchor="ctr"/>
            <a:lstStyle/>
            <a:p>
              <a:pPr algn="ctr">
                <a:lnSpc>
                  <a:spcPct val="70000"/>
                </a:lnSpc>
              </a:pPr>
              <a:r>
                <a:rPr lang="en-US" sz="1000" dirty="0">
                  <a:cs typeface="Arial" pitchFamily="34" charset="0"/>
                </a:rPr>
                <a:t>PROVISION</a:t>
              </a:r>
            </a:p>
          </p:txBody>
        </p:sp>
      </p:grpSp>
      <p:grpSp>
        <p:nvGrpSpPr>
          <p:cNvPr id="216" name="Group 215"/>
          <p:cNvGrpSpPr/>
          <p:nvPr/>
        </p:nvGrpSpPr>
        <p:grpSpPr>
          <a:xfrm>
            <a:off x="2777328" y="961204"/>
            <a:ext cx="1106426" cy="727271"/>
            <a:chOff x="5279743" y="809622"/>
            <a:chExt cx="1106426" cy="727271"/>
          </a:xfrm>
          <a:solidFill>
            <a:schemeClr val="accent1"/>
          </a:solidFill>
        </p:grpSpPr>
        <p:sp>
          <p:nvSpPr>
            <p:cNvPr id="217" name="Pentagon 216"/>
            <p:cNvSpPr/>
            <p:nvPr/>
          </p:nvSpPr>
          <p:spPr>
            <a:xfrm rot="5400000">
              <a:off x="5472215" y="622939"/>
              <a:ext cx="727271" cy="1100637"/>
            </a:xfrm>
            <a:prstGeom prst="homePlate">
              <a:avLst>
                <a:gd name="adj" fmla="val 21818"/>
              </a:avLst>
            </a:prstGeom>
            <a:grpFill/>
            <a:ln>
              <a:noFill/>
            </a:ln>
            <a:effectLst>
              <a:outerShdw blurRad="50800" dist="25400" dir="16200000" rotWithShape="0">
                <a:schemeClr val="bg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36576" tIns="457200" rIns="36576" rtlCol="0" anchor="t"/>
            <a:lstStyle/>
            <a:p>
              <a:pPr algn="ctr">
                <a:lnSpc>
                  <a:spcPct val="80000"/>
                </a:lnSpc>
              </a:pPr>
              <a:endParaRPr lang="en-US" sz="1100" dirty="0">
                <a:solidFill>
                  <a:schemeClr val="tx1"/>
                </a:solidFill>
                <a:cs typeface="CA Sans"/>
              </a:endParaRPr>
            </a:p>
          </p:txBody>
        </p:sp>
        <p:sp>
          <p:nvSpPr>
            <p:cNvPr id="218" name="Rectangle 217"/>
            <p:cNvSpPr/>
            <p:nvPr/>
          </p:nvSpPr>
          <p:spPr>
            <a:xfrm>
              <a:off x="5279743" y="886811"/>
              <a:ext cx="1100637" cy="561087"/>
            </a:xfrm>
            <a:prstGeom prst="rect">
              <a:avLst/>
            </a:prstGeom>
            <a:grpFill/>
            <a:ln w="38100" cap="flat" cmpd="sng" algn="ctr">
              <a:noFill/>
              <a:prstDash val="solid"/>
            </a:ln>
            <a:effectLst/>
          </p:spPr>
          <p:txBody>
            <a:bodyPr vert="horz" lIns="45720" tIns="91440" rIns="45720" bIns="91440" rtlCol="0" anchor="t"/>
            <a:lstStyle/>
            <a:p>
              <a:pPr algn="ctr" defTabSz="400050">
                <a:lnSpc>
                  <a:spcPct val="80000"/>
                </a:lnSpc>
                <a:spcBef>
                  <a:spcPct val="0"/>
                </a:spcBef>
                <a:defRPr/>
              </a:pPr>
              <a:r>
                <a:rPr lang="en-US" sz="1200" kern="0" dirty="0">
                  <a:cs typeface="Arial Unicode MS" pitchFamily="34" charset="-128"/>
                </a:rPr>
                <a:t>Manual </a:t>
              </a:r>
            </a:p>
            <a:p>
              <a:pPr algn="ctr" defTabSz="400050">
                <a:lnSpc>
                  <a:spcPct val="80000"/>
                </a:lnSpc>
                <a:spcBef>
                  <a:spcPct val="0"/>
                </a:spcBef>
                <a:defRPr/>
              </a:pPr>
              <a:r>
                <a:rPr lang="en-US" sz="1200" kern="0" dirty="0">
                  <a:cs typeface="Arial Unicode MS" pitchFamily="34" charset="-128"/>
                </a:rPr>
                <a:t>Testing</a:t>
              </a:r>
            </a:p>
          </p:txBody>
        </p:sp>
      </p:grpSp>
      <p:grpSp>
        <p:nvGrpSpPr>
          <p:cNvPr id="219" name="Group 218"/>
          <p:cNvGrpSpPr/>
          <p:nvPr/>
        </p:nvGrpSpPr>
        <p:grpSpPr>
          <a:xfrm>
            <a:off x="6521229" y="961205"/>
            <a:ext cx="1100637" cy="724457"/>
            <a:chOff x="6539550" y="809623"/>
            <a:chExt cx="1100637" cy="724457"/>
          </a:xfrm>
          <a:solidFill>
            <a:schemeClr val="accent1"/>
          </a:solidFill>
        </p:grpSpPr>
        <p:sp>
          <p:nvSpPr>
            <p:cNvPr id="220" name="Pentagon 219"/>
            <p:cNvSpPr/>
            <p:nvPr/>
          </p:nvSpPr>
          <p:spPr>
            <a:xfrm rot="5400000">
              <a:off x="6727640" y="621533"/>
              <a:ext cx="724457" cy="1100637"/>
            </a:xfrm>
            <a:prstGeom prst="homePlate">
              <a:avLst>
                <a:gd name="adj" fmla="val 21818"/>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36576" tIns="457200" rIns="36576" rtlCol="0" anchor="t"/>
            <a:lstStyle/>
            <a:p>
              <a:pPr algn="ctr">
                <a:lnSpc>
                  <a:spcPct val="80000"/>
                </a:lnSpc>
              </a:pPr>
              <a:endParaRPr lang="en-US" sz="1100" dirty="0">
                <a:solidFill>
                  <a:schemeClr val="tx1"/>
                </a:solidFill>
                <a:cs typeface="CA Sans"/>
              </a:endParaRPr>
            </a:p>
          </p:txBody>
        </p:sp>
        <p:sp>
          <p:nvSpPr>
            <p:cNvPr id="221" name="Rectangle 220"/>
            <p:cNvSpPr/>
            <p:nvPr/>
          </p:nvSpPr>
          <p:spPr>
            <a:xfrm>
              <a:off x="6691178" y="876178"/>
              <a:ext cx="825427" cy="561087"/>
            </a:xfrm>
            <a:prstGeom prst="rect">
              <a:avLst/>
            </a:prstGeom>
            <a:grpFill/>
            <a:ln w="38100" cap="flat" cmpd="sng" algn="ctr">
              <a:noFill/>
              <a:prstDash val="solid"/>
            </a:ln>
            <a:effectLst/>
          </p:spPr>
          <p:txBody>
            <a:bodyPr vert="horz" lIns="45720" tIns="91440" rIns="45720" bIns="91440" rtlCol="0" anchor="t"/>
            <a:lstStyle/>
            <a:p>
              <a:pPr algn="ctr" defTabSz="400050">
                <a:lnSpc>
                  <a:spcPct val="80000"/>
                </a:lnSpc>
                <a:spcBef>
                  <a:spcPct val="0"/>
                </a:spcBef>
                <a:defRPr/>
              </a:pPr>
              <a:r>
                <a:rPr lang="en-US" sz="1200" kern="0" dirty="0">
                  <a:cs typeface="Arial Unicode MS" pitchFamily="34" charset="-128"/>
                </a:rPr>
                <a:t>Manual</a:t>
              </a:r>
            </a:p>
            <a:p>
              <a:pPr algn="ctr" defTabSz="400050">
                <a:lnSpc>
                  <a:spcPct val="80000"/>
                </a:lnSpc>
                <a:spcBef>
                  <a:spcPct val="0"/>
                </a:spcBef>
                <a:defRPr/>
              </a:pPr>
              <a:r>
                <a:rPr lang="en-US" sz="1200" kern="0" dirty="0">
                  <a:cs typeface="Arial Unicode MS" pitchFamily="34" charset="-128"/>
                </a:rPr>
                <a:t>Scripting</a:t>
              </a:r>
            </a:p>
          </p:txBody>
        </p:sp>
      </p:grpSp>
      <p:grpSp>
        <p:nvGrpSpPr>
          <p:cNvPr id="222" name="Group 221"/>
          <p:cNvGrpSpPr/>
          <p:nvPr/>
        </p:nvGrpSpPr>
        <p:grpSpPr>
          <a:xfrm>
            <a:off x="244183" y="953329"/>
            <a:ext cx="1100637" cy="736615"/>
            <a:chOff x="269429" y="809625"/>
            <a:chExt cx="1100637" cy="736615"/>
          </a:xfrm>
          <a:solidFill>
            <a:schemeClr val="accent1"/>
          </a:solidFill>
        </p:grpSpPr>
        <p:sp>
          <p:nvSpPr>
            <p:cNvPr id="223" name="Pentagon 222"/>
            <p:cNvSpPr/>
            <p:nvPr/>
          </p:nvSpPr>
          <p:spPr>
            <a:xfrm rot="5400000">
              <a:off x="451440" y="627614"/>
              <a:ext cx="736615" cy="1100637"/>
            </a:xfrm>
            <a:prstGeom prst="homePlate">
              <a:avLst>
                <a:gd name="adj" fmla="val 21818"/>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36576" tIns="457200" rIns="36576" rtlCol="0" anchor="t"/>
            <a:lstStyle/>
            <a:p>
              <a:pPr algn="ctr">
                <a:lnSpc>
                  <a:spcPct val="80000"/>
                </a:lnSpc>
              </a:pPr>
              <a:endParaRPr lang="en-US" sz="1100" dirty="0">
                <a:solidFill>
                  <a:schemeClr val="tx1"/>
                </a:solidFill>
                <a:cs typeface="CA Sans"/>
              </a:endParaRPr>
            </a:p>
          </p:txBody>
        </p:sp>
        <p:sp>
          <p:nvSpPr>
            <p:cNvPr id="224" name="Rectangle 223"/>
            <p:cNvSpPr/>
            <p:nvPr/>
          </p:nvSpPr>
          <p:spPr>
            <a:xfrm>
              <a:off x="269429" y="881701"/>
              <a:ext cx="1100637" cy="576480"/>
            </a:xfrm>
            <a:prstGeom prst="rect">
              <a:avLst/>
            </a:prstGeom>
            <a:grpFill/>
            <a:ln w="38100" cap="flat" cmpd="sng" algn="ctr">
              <a:noFill/>
              <a:prstDash val="solid"/>
            </a:ln>
            <a:effectLst/>
          </p:spPr>
          <p:txBody>
            <a:bodyPr vert="horz" lIns="45720" tIns="91440" rIns="45720" bIns="91440" rtlCol="0" anchor="t"/>
            <a:lstStyle/>
            <a:p>
              <a:pPr algn="ctr" defTabSz="400050">
                <a:lnSpc>
                  <a:spcPct val="80000"/>
                </a:lnSpc>
                <a:spcBef>
                  <a:spcPct val="0"/>
                </a:spcBef>
                <a:defRPr/>
              </a:pPr>
              <a:r>
                <a:rPr lang="en-US" sz="1200" kern="0" dirty="0">
                  <a:cs typeface="Arial Unicode MS" pitchFamily="34" charset="-128"/>
                </a:rPr>
                <a:t>Developers Deadlocked</a:t>
              </a:r>
            </a:p>
          </p:txBody>
        </p:sp>
      </p:grpSp>
      <p:grpSp>
        <p:nvGrpSpPr>
          <p:cNvPr id="225" name="Group 224"/>
          <p:cNvGrpSpPr/>
          <p:nvPr/>
        </p:nvGrpSpPr>
        <p:grpSpPr>
          <a:xfrm>
            <a:off x="4013497" y="953329"/>
            <a:ext cx="1112432" cy="720893"/>
            <a:chOff x="4031500" y="805632"/>
            <a:chExt cx="1112432" cy="720893"/>
          </a:xfrm>
          <a:solidFill>
            <a:schemeClr val="accent1"/>
          </a:solidFill>
        </p:grpSpPr>
        <p:sp>
          <p:nvSpPr>
            <p:cNvPr id="226" name="Pentagon 225"/>
            <p:cNvSpPr/>
            <p:nvPr/>
          </p:nvSpPr>
          <p:spPr>
            <a:xfrm rot="5400000">
              <a:off x="4223369" y="617756"/>
              <a:ext cx="716900" cy="1100637"/>
            </a:xfrm>
            <a:prstGeom prst="homePlate">
              <a:avLst>
                <a:gd name="adj" fmla="val 21818"/>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36576" tIns="457200" rIns="36576" rtlCol="0" anchor="t"/>
            <a:lstStyle/>
            <a:p>
              <a:pPr algn="ctr">
                <a:lnSpc>
                  <a:spcPct val="80000"/>
                </a:lnSpc>
              </a:pPr>
              <a:endParaRPr lang="en-US" sz="1100" dirty="0">
                <a:solidFill>
                  <a:schemeClr val="tx1"/>
                </a:solidFill>
                <a:cs typeface="CA Sans"/>
              </a:endParaRPr>
            </a:p>
          </p:txBody>
        </p:sp>
        <p:sp>
          <p:nvSpPr>
            <p:cNvPr id="227" name="Rectangle 226"/>
            <p:cNvSpPr/>
            <p:nvPr/>
          </p:nvSpPr>
          <p:spPr>
            <a:xfrm>
              <a:off x="4043295" y="805632"/>
              <a:ext cx="1100637" cy="527646"/>
            </a:xfrm>
            <a:prstGeom prst="rect">
              <a:avLst/>
            </a:prstGeom>
            <a:grpFill/>
            <a:ln w="38100" cap="flat" cmpd="sng" algn="ctr">
              <a:noFill/>
              <a:prstDash val="solid"/>
            </a:ln>
            <a:effectLst/>
          </p:spPr>
          <p:txBody>
            <a:bodyPr vert="horz" lIns="45720" tIns="91440" rIns="45720" bIns="91440" rtlCol="0" anchor="t"/>
            <a:lstStyle/>
            <a:p>
              <a:pPr algn="ctr" defTabSz="400050">
                <a:lnSpc>
                  <a:spcPct val="80000"/>
                </a:lnSpc>
                <a:spcBef>
                  <a:spcPct val="0"/>
                </a:spcBef>
                <a:defRPr/>
              </a:pPr>
              <a:r>
                <a:rPr lang="en-US" sz="1200" kern="0" dirty="0">
                  <a:cs typeface="Arial Unicode MS" pitchFamily="34" charset="-128"/>
                </a:rPr>
                <a:t>Too little testing,  too late in the cycle</a:t>
              </a:r>
            </a:p>
          </p:txBody>
        </p:sp>
      </p:grpSp>
      <p:grpSp>
        <p:nvGrpSpPr>
          <p:cNvPr id="228" name="Group 227"/>
          <p:cNvGrpSpPr/>
          <p:nvPr/>
        </p:nvGrpSpPr>
        <p:grpSpPr>
          <a:xfrm>
            <a:off x="1524742" y="954344"/>
            <a:ext cx="1110925" cy="739098"/>
            <a:chOff x="2777480" y="809625"/>
            <a:chExt cx="1110925" cy="739098"/>
          </a:xfrm>
          <a:solidFill>
            <a:schemeClr val="accent1"/>
          </a:solidFill>
        </p:grpSpPr>
        <p:sp>
          <p:nvSpPr>
            <p:cNvPr id="229" name="Pentagon 228"/>
            <p:cNvSpPr/>
            <p:nvPr/>
          </p:nvSpPr>
          <p:spPr>
            <a:xfrm rot="5400000">
              <a:off x="2958250" y="628855"/>
              <a:ext cx="739098" cy="1100637"/>
            </a:xfrm>
            <a:prstGeom prst="homePlate">
              <a:avLst>
                <a:gd name="adj" fmla="val 21818"/>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36576" tIns="457200" rIns="36576" rtlCol="0" anchor="t"/>
            <a:lstStyle/>
            <a:p>
              <a:pPr algn="ctr">
                <a:lnSpc>
                  <a:spcPct val="80000"/>
                </a:lnSpc>
              </a:pPr>
              <a:endParaRPr lang="en-US" sz="1100" dirty="0">
                <a:solidFill>
                  <a:schemeClr val="tx1"/>
                </a:solidFill>
                <a:cs typeface="CA Sans"/>
              </a:endParaRPr>
            </a:p>
          </p:txBody>
        </p:sp>
        <p:sp>
          <p:nvSpPr>
            <p:cNvPr id="230" name="Rectangle 229"/>
            <p:cNvSpPr/>
            <p:nvPr/>
          </p:nvSpPr>
          <p:spPr>
            <a:xfrm>
              <a:off x="2787768" y="893673"/>
              <a:ext cx="1100637" cy="547362"/>
            </a:xfrm>
            <a:prstGeom prst="rect">
              <a:avLst/>
            </a:prstGeom>
            <a:grpFill/>
            <a:ln w="38100" cap="flat" cmpd="sng" algn="ctr">
              <a:noFill/>
              <a:prstDash val="solid"/>
            </a:ln>
            <a:effectLst/>
          </p:spPr>
          <p:txBody>
            <a:bodyPr vert="horz" lIns="45720" tIns="91440" rIns="45720" bIns="91440" rtlCol="0" anchor="t"/>
            <a:lstStyle/>
            <a:p>
              <a:pPr algn="ctr" defTabSz="400050">
                <a:lnSpc>
                  <a:spcPct val="80000"/>
                </a:lnSpc>
                <a:spcBef>
                  <a:spcPct val="0"/>
                </a:spcBef>
                <a:defRPr/>
              </a:pPr>
              <a:r>
                <a:rPr lang="en-US" sz="1200" kern="0" dirty="0">
                  <a:cs typeface="Arial Unicode MS" pitchFamily="34" charset="-128"/>
                </a:rPr>
                <a:t>Constrained Environments</a:t>
              </a:r>
            </a:p>
          </p:txBody>
        </p:sp>
      </p:grpSp>
      <p:grpSp>
        <p:nvGrpSpPr>
          <p:cNvPr id="231" name="Group 230"/>
          <p:cNvGrpSpPr/>
          <p:nvPr/>
        </p:nvGrpSpPr>
        <p:grpSpPr>
          <a:xfrm>
            <a:off x="5273153" y="961204"/>
            <a:ext cx="1100637" cy="727271"/>
            <a:chOff x="7793578" y="809622"/>
            <a:chExt cx="1100637" cy="727271"/>
          </a:xfrm>
          <a:solidFill>
            <a:schemeClr val="accent1"/>
          </a:solidFill>
        </p:grpSpPr>
        <p:sp>
          <p:nvSpPr>
            <p:cNvPr id="232" name="Pentagon 231"/>
            <p:cNvSpPr/>
            <p:nvPr/>
          </p:nvSpPr>
          <p:spPr>
            <a:xfrm rot="5400000">
              <a:off x="7980261" y="622939"/>
              <a:ext cx="727271" cy="1100637"/>
            </a:xfrm>
            <a:prstGeom prst="homePlate">
              <a:avLst>
                <a:gd name="adj" fmla="val 21818"/>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36576" tIns="457200" rIns="36576" rtlCol="0" anchor="t"/>
            <a:lstStyle/>
            <a:p>
              <a:pPr algn="ctr">
                <a:lnSpc>
                  <a:spcPct val="80000"/>
                </a:lnSpc>
              </a:pPr>
              <a:endParaRPr lang="en-US" sz="1100" dirty="0">
                <a:solidFill>
                  <a:schemeClr val="tx1"/>
                </a:solidFill>
                <a:cs typeface="CA Sans"/>
              </a:endParaRPr>
            </a:p>
          </p:txBody>
        </p:sp>
        <p:sp>
          <p:nvSpPr>
            <p:cNvPr id="233" name="Rectangle 232"/>
            <p:cNvSpPr/>
            <p:nvPr/>
          </p:nvSpPr>
          <p:spPr>
            <a:xfrm>
              <a:off x="7958746" y="809911"/>
              <a:ext cx="769757" cy="561087"/>
            </a:xfrm>
            <a:prstGeom prst="rect">
              <a:avLst/>
            </a:prstGeom>
            <a:grpFill/>
            <a:ln w="38100" cap="flat" cmpd="sng" algn="ctr">
              <a:noFill/>
              <a:prstDash val="solid"/>
            </a:ln>
            <a:effectLst/>
          </p:spPr>
          <p:txBody>
            <a:bodyPr vert="horz" lIns="45720" tIns="91440" rIns="45720" bIns="91440" rtlCol="0" anchor="t"/>
            <a:lstStyle/>
            <a:p>
              <a:pPr algn="ctr" defTabSz="400050">
                <a:lnSpc>
                  <a:spcPct val="80000"/>
                </a:lnSpc>
                <a:spcBef>
                  <a:spcPct val="0"/>
                </a:spcBef>
                <a:defRPr/>
              </a:pPr>
              <a:r>
                <a:rPr lang="en-US" sz="1200" kern="0" dirty="0">
                  <a:cs typeface="Arial Unicode MS" pitchFamily="34" charset="-128"/>
                </a:rPr>
                <a:t>Too many </a:t>
              </a:r>
              <a:br>
                <a:rPr lang="en-US" sz="1200" kern="0" dirty="0">
                  <a:cs typeface="Arial Unicode MS" pitchFamily="34" charset="-128"/>
                </a:rPr>
              </a:br>
              <a:r>
                <a:rPr lang="en-US" sz="1200" kern="0" dirty="0">
                  <a:cs typeface="Arial Unicode MS" pitchFamily="34" charset="-128"/>
                </a:rPr>
                <a:t>disparate tools</a:t>
              </a:r>
            </a:p>
          </p:txBody>
        </p:sp>
      </p:grpSp>
      <p:grpSp>
        <p:nvGrpSpPr>
          <p:cNvPr id="234" name="Group 233"/>
          <p:cNvGrpSpPr/>
          <p:nvPr/>
        </p:nvGrpSpPr>
        <p:grpSpPr>
          <a:xfrm>
            <a:off x="7769089" y="953328"/>
            <a:ext cx="1100637" cy="735146"/>
            <a:chOff x="7793578" y="801747"/>
            <a:chExt cx="1100637" cy="735146"/>
          </a:xfrm>
          <a:solidFill>
            <a:schemeClr val="accent1"/>
          </a:solidFill>
        </p:grpSpPr>
        <p:sp>
          <p:nvSpPr>
            <p:cNvPr id="235" name="Pentagon 234"/>
            <p:cNvSpPr/>
            <p:nvPr/>
          </p:nvSpPr>
          <p:spPr>
            <a:xfrm rot="5400000">
              <a:off x="7980261" y="622939"/>
              <a:ext cx="727271" cy="1100637"/>
            </a:xfrm>
            <a:prstGeom prst="homePlate">
              <a:avLst>
                <a:gd name="adj" fmla="val 21818"/>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36576" tIns="457200" rIns="36576" rtlCol="0" anchor="t"/>
            <a:lstStyle/>
            <a:p>
              <a:pPr algn="ctr">
                <a:lnSpc>
                  <a:spcPct val="80000"/>
                </a:lnSpc>
              </a:pPr>
              <a:endParaRPr lang="en-US" sz="1100" dirty="0">
                <a:solidFill>
                  <a:schemeClr val="tx1"/>
                </a:solidFill>
                <a:cs typeface="CA Sans"/>
              </a:endParaRPr>
            </a:p>
          </p:txBody>
        </p:sp>
        <p:sp>
          <p:nvSpPr>
            <p:cNvPr id="236" name="Rectangle 235"/>
            <p:cNvSpPr/>
            <p:nvPr/>
          </p:nvSpPr>
          <p:spPr>
            <a:xfrm>
              <a:off x="7911040" y="801747"/>
              <a:ext cx="868262" cy="561087"/>
            </a:xfrm>
            <a:prstGeom prst="rect">
              <a:avLst/>
            </a:prstGeom>
            <a:grpFill/>
            <a:ln w="38100" cap="flat" cmpd="sng" algn="ctr">
              <a:noFill/>
              <a:prstDash val="solid"/>
            </a:ln>
            <a:effectLst/>
          </p:spPr>
          <p:txBody>
            <a:bodyPr vert="horz" lIns="45720" tIns="91440" rIns="45720" bIns="91440" rtlCol="0" anchor="t"/>
            <a:lstStyle/>
            <a:p>
              <a:pPr algn="ctr" defTabSz="400050">
                <a:lnSpc>
                  <a:spcPct val="80000"/>
                </a:lnSpc>
                <a:spcBef>
                  <a:spcPct val="0"/>
                </a:spcBef>
                <a:defRPr/>
              </a:pPr>
              <a:r>
                <a:rPr lang="en-US" sz="1200" kern="0" dirty="0">
                  <a:cs typeface="Arial Unicode MS" pitchFamily="34" charset="-128"/>
                </a:rPr>
                <a:t>Poor customer experience</a:t>
              </a:r>
            </a:p>
          </p:txBody>
        </p:sp>
      </p:grpSp>
      <p:pic>
        <p:nvPicPr>
          <p:cNvPr id="237"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6686" y="2285280"/>
            <a:ext cx="579110" cy="7174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38" name="Group 237"/>
          <p:cNvGrpSpPr/>
          <p:nvPr/>
        </p:nvGrpSpPr>
        <p:grpSpPr>
          <a:xfrm>
            <a:off x="834466" y="2466599"/>
            <a:ext cx="7442464" cy="802284"/>
            <a:chOff x="844127" y="2247783"/>
            <a:chExt cx="7442464" cy="802284"/>
          </a:xfrm>
        </p:grpSpPr>
        <p:pic>
          <p:nvPicPr>
            <p:cNvPr id="239" name="Picture 3"/>
            <p:cNvPicPr>
              <a:picLocks noChangeAspect="1" noChangeArrowheads="1"/>
            </p:cNvPicPr>
            <p:nvPr/>
          </p:nvPicPr>
          <p:blipFill rotWithShape="1">
            <a:blip r:embed="rId8">
              <a:duotone>
                <a:prstClr val="black"/>
                <a:schemeClr val="accent5">
                  <a:tint val="45000"/>
                  <a:satMod val="400000"/>
                </a:schemeClr>
              </a:duotone>
              <a:extLst>
                <a:ext uri="{28A0092B-C50C-407E-A947-70E740481C1C}">
                  <a14:useLocalDpi xmlns:a14="http://schemas.microsoft.com/office/drawing/2010/main" val="0"/>
                </a:ext>
              </a:extLst>
            </a:blip>
            <a:srcRect l="1" t="4" r="91295" b="-2733"/>
            <a:stretch/>
          </p:blipFill>
          <p:spPr bwMode="auto">
            <a:xfrm>
              <a:off x="844127" y="2553521"/>
              <a:ext cx="655064" cy="1908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40" name="Multiply 239"/>
            <p:cNvSpPr/>
            <p:nvPr/>
          </p:nvSpPr>
          <p:spPr>
            <a:xfrm>
              <a:off x="1377866" y="2247783"/>
              <a:ext cx="777138" cy="802284"/>
            </a:xfrm>
            <a:prstGeom prst="mathMultiply">
              <a:avLst/>
            </a:prstGeom>
            <a:solidFill>
              <a:schemeClr val="accent5">
                <a:alpha val="65098"/>
              </a:schemeClr>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latin typeface="Calibri"/>
                <a:cs typeface="Arial Unicode MS" pitchFamily="34" charset="-128"/>
              </a:endParaRPr>
            </a:p>
          </p:txBody>
        </p:sp>
        <p:sp>
          <p:nvSpPr>
            <p:cNvPr id="241" name="Multiply 240"/>
            <p:cNvSpPr/>
            <p:nvPr/>
          </p:nvSpPr>
          <p:spPr>
            <a:xfrm>
              <a:off x="4176790" y="2247783"/>
              <a:ext cx="777138" cy="802284"/>
            </a:xfrm>
            <a:prstGeom prst="mathMultiply">
              <a:avLst/>
            </a:prstGeom>
            <a:solidFill>
              <a:schemeClr val="accent5">
                <a:alpha val="65098"/>
              </a:schemeClr>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latin typeface="Calibri"/>
                <a:cs typeface="Arial Unicode MS" pitchFamily="34" charset="-128"/>
              </a:endParaRPr>
            </a:p>
          </p:txBody>
        </p:sp>
        <p:sp>
          <p:nvSpPr>
            <p:cNvPr id="242" name="Multiply 241"/>
            <p:cNvSpPr/>
            <p:nvPr/>
          </p:nvSpPr>
          <p:spPr>
            <a:xfrm>
              <a:off x="2777328" y="2247783"/>
              <a:ext cx="777138" cy="802284"/>
            </a:xfrm>
            <a:prstGeom prst="mathMultiply">
              <a:avLst/>
            </a:prstGeom>
            <a:solidFill>
              <a:schemeClr val="accent5">
                <a:alpha val="65098"/>
              </a:schemeClr>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latin typeface="Calibri"/>
                <a:cs typeface="Arial Unicode MS" pitchFamily="34" charset="-128"/>
              </a:endParaRPr>
            </a:p>
          </p:txBody>
        </p:sp>
        <p:sp>
          <p:nvSpPr>
            <p:cNvPr id="243" name="Multiply 242"/>
            <p:cNvSpPr/>
            <p:nvPr/>
          </p:nvSpPr>
          <p:spPr>
            <a:xfrm>
              <a:off x="5576252" y="2247783"/>
              <a:ext cx="777138" cy="802284"/>
            </a:xfrm>
            <a:prstGeom prst="mathMultiply">
              <a:avLst/>
            </a:prstGeom>
            <a:solidFill>
              <a:schemeClr val="accent5">
                <a:alpha val="65098"/>
              </a:schemeClr>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latin typeface="Calibri"/>
                <a:cs typeface="Arial Unicode MS" pitchFamily="34" charset="-128"/>
              </a:endParaRPr>
            </a:p>
          </p:txBody>
        </p:sp>
        <p:sp>
          <p:nvSpPr>
            <p:cNvPr id="244" name="Multiply 243"/>
            <p:cNvSpPr/>
            <p:nvPr/>
          </p:nvSpPr>
          <p:spPr>
            <a:xfrm>
              <a:off x="6975714" y="2247783"/>
              <a:ext cx="777138" cy="802284"/>
            </a:xfrm>
            <a:prstGeom prst="mathMultiply">
              <a:avLst/>
            </a:prstGeom>
            <a:solidFill>
              <a:schemeClr val="accent5">
                <a:alpha val="65098"/>
              </a:schemeClr>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latin typeface="Calibri"/>
                <a:cs typeface="Arial Unicode MS" pitchFamily="34" charset="-128"/>
              </a:endParaRPr>
            </a:p>
          </p:txBody>
        </p:sp>
        <p:pic>
          <p:nvPicPr>
            <p:cNvPr id="245" name="Picture 3"/>
            <p:cNvPicPr>
              <a:picLocks noChangeAspect="1" noChangeArrowheads="1"/>
            </p:cNvPicPr>
            <p:nvPr/>
          </p:nvPicPr>
          <p:blipFill rotWithShape="1">
            <a:blip r:embed="rId8">
              <a:duotone>
                <a:prstClr val="black"/>
                <a:schemeClr val="accent5">
                  <a:tint val="45000"/>
                  <a:satMod val="400000"/>
                </a:schemeClr>
              </a:duotone>
              <a:extLst>
                <a:ext uri="{28A0092B-C50C-407E-A947-70E740481C1C}">
                  <a14:useLocalDpi xmlns:a14="http://schemas.microsoft.com/office/drawing/2010/main" val="0"/>
                </a:ext>
              </a:extLst>
            </a:blip>
            <a:srcRect l="1" t="4" r="88505" b="-2733"/>
            <a:stretch/>
          </p:blipFill>
          <p:spPr bwMode="auto">
            <a:xfrm>
              <a:off x="2033679" y="2553521"/>
              <a:ext cx="864974" cy="1908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6" name="Picture 3"/>
            <p:cNvPicPr>
              <a:picLocks noChangeAspect="1" noChangeArrowheads="1"/>
            </p:cNvPicPr>
            <p:nvPr/>
          </p:nvPicPr>
          <p:blipFill rotWithShape="1">
            <a:blip r:embed="rId8">
              <a:duotone>
                <a:prstClr val="black"/>
                <a:schemeClr val="accent5">
                  <a:tint val="45000"/>
                  <a:satMod val="400000"/>
                </a:schemeClr>
              </a:duotone>
              <a:extLst>
                <a:ext uri="{28A0092B-C50C-407E-A947-70E740481C1C}">
                  <a14:useLocalDpi xmlns:a14="http://schemas.microsoft.com/office/drawing/2010/main" val="0"/>
                </a:ext>
              </a:extLst>
            </a:blip>
            <a:srcRect l="1" t="4" r="88505" b="-2733"/>
            <a:stretch/>
          </p:blipFill>
          <p:spPr bwMode="auto">
            <a:xfrm>
              <a:off x="3433141" y="2553521"/>
              <a:ext cx="864974" cy="1908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7" name="Picture 3"/>
            <p:cNvPicPr>
              <a:picLocks noChangeAspect="1" noChangeArrowheads="1"/>
            </p:cNvPicPr>
            <p:nvPr/>
          </p:nvPicPr>
          <p:blipFill rotWithShape="1">
            <a:blip r:embed="rId8">
              <a:duotone>
                <a:prstClr val="black"/>
                <a:schemeClr val="accent5">
                  <a:tint val="45000"/>
                  <a:satMod val="400000"/>
                </a:schemeClr>
              </a:duotone>
              <a:extLst>
                <a:ext uri="{28A0092B-C50C-407E-A947-70E740481C1C}">
                  <a14:useLocalDpi xmlns:a14="http://schemas.microsoft.com/office/drawing/2010/main" val="0"/>
                </a:ext>
              </a:extLst>
            </a:blip>
            <a:srcRect l="1" t="4" r="88505" b="-2733"/>
            <a:stretch/>
          </p:blipFill>
          <p:spPr bwMode="auto">
            <a:xfrm>
              <a:off x="4832603" y="2553521"/>
              <a:ext cx="864974" cy="1908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8" name="Picture 3"/>
            <p:cNvPicPr>
              <a:picLocks noChangeAspect="1" noChangeArrowheads="1"/>
            </p:cNvPicPr>
            <p:nvPr/>
          </p:nvPicPr>
          <p:blipFill rotWithShape="1">
            <a:blip r:embed="rId8">
              <a:duotone>
                <a:prstClr val="black"/>
                <a:schemeClr val="accent5">
                  <a:tint val="45000"/>
                  <a:satMod val="400000"/>
                </a:schemeClr>
              </a:duotone>
              <a:extLst>
                <a:ext uri="{28A0092B-C50C-407E-A947-70E740481C1C}">
                  <a14:useLocalDpi xmlns:a14="http://schemas.microsoft.com/office/drawing/2010/main" val="0"/>
                </a:ext>
              </a:extLst>
            </a:blip>
            <a:srcRect l="1" t="4" r="88505" b="-2733"/>
            <a:stretch/>
          </p:blipFill>
          <p:spPr bwMode="auto">
            <a:xfrm>
              <a:off x="6232065" y="2553521"/>
              <a:ext cx="864974" cy="1908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9" name="Picture 3"/>
            <p:cNvPicPr>
              <a:picLocks noChangeAspect="1" noChangeArrowheads="1"/>
            </p:cNvPicPr>
            <p:nvPr/>
          </p:nvPicPr>
          <p:blipFill rotWithShape="1">
            <a:blip r:embed="rId8">
              <a:duotone>
                <a:prstClr val="black"/>
                <a:schemeClr val="accent5">
                  <a:tint val="45000"/>
                  <a:satMod val="400000"/>
                </a:schemeClr>
              </a:duotone>
              <a:extLst>
                <a:ext uri="{28A0092B-C50C-407E-A947-70E740481C1C}">
                  <a14:useLocalDpi xmlns:a14="http://schemas.microsoft.com/office/drawing/2010/main" val="0"/>
                </a:ext>
              </a:extLst>
            </a:blip>
            <a:srcRect l="1" t="4" r="91295" b="-2733"/>
            <a:stretch/>
          </p:blipFill>
          <p:spPr bwMode="auto">
            <a:xfrm>
              <a:off x="7631527" y="2553521"/>
              <a:ext cx="655064" cy="1908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250" name="Group 249"/>
          <p:cNvGrpSpPr/>
          <p:nvPr/>
        </p:nvGrpSpPr>
        <p:grpSpPr>
          <a:xfrm>
            <a:off x="7949398" y="4352438"/>
            <a:ext cx="1097897" cy="1109944"/>
            <a:chOff x="3832797" y="2950189"/>
            <a:chExt cx="1832659" cy="1946436"/>
          </a:xfrm>
        </p:grpSpPr>
        <p:sp>
          <p:nvSpPr>
            <p:cNvPr id="251" name="TextBox 11"/>
            <p:cNvSpPr txBox="1">
              <a:spLocks noChangeArrowheads="1"/>
            </p:cNvSpPr>
            <p:nvPr/>
          </p:nvSpPr>
          <p:spPr bwMode="auto">
            <a:xfrm>
              <a:off x="3832797" y="3979088"/>
              <a:ext cx="1832659" cy="917537"/>
            </a:xfrm>
            <a:prstGeom prst="rect">
              <a:avLst/>
            </a:prstGeom>
            <a:noFill/>
            <a:ln w="9525">
              <a:noFill/>
              <a:miter lim="800000"/>
              <a:headEnd/>
              <a:tailEnd/>
            </a:ln>
          </p:spPr>
          <p:txBody>
            <a:bodyPr wrap="square">
              <a:spAutoFit/>
            </a:bodyPr>
            <a:lstStyle/>
            <a:p>
              <a:pPr algn="ctr"/>
              <a:r>
                <a:rPr lang="en-US" sz="1400" dirty="0">
                  <a:solidFill>
                    <a:schemeClr val="tx2"/>
                  </a:solidFill>
                </a:rPr>
                <a:t>Long Time To Market</a:t>
              </a:r>
            </a:p>
          </p:txBody>
        </p:sp>
        <p:pic>
          <p:nvPicPr>
            <p:cNvPr id="252" name="Picture 251"/>
            <p:cNvPicPr>
              <a:picLocks/>
            </p:cNvPicPr>
            <p:nvPr/>
          </p:nvPicPr>
          <p:blipFill rotWithShape="1">
            <a:blip r:embed="rId9">
              <a:duotone>
                <a:schemeClr val="accent6">
                  <a:shade val="45000"/>
                  <a:satMod val="135000"/>
                </a:schemeClr>
                <a:prstClr val="white"/>
              </a:duotone>
              <a:extLst>
                <a:ext uri="{28A0092B-C50C-407E-A947-70E740481C1C}">
                  <a14:useLocalDpi xmlns:a14="http://schemas.microsoft.com/office/drawing/2010/main" val="0"/>
                </a:ext>
              </a:extLst>
            </a:blip>
            <a:srcRect l="8346" t="8346" r="8346" b="8346"/>
            <a:stretch/>
          </p:blipFill>
          <p:spPr>
            <a:xfrm>
              <a:off x="4333541" y="2950189"/>
              <a:ext cx="827622" cy="826856"/>
            </a:xfrm>
            <a:prstGeom prst="ellipse">
              <a:avLst/>
            </a:prstGeom>
          </p:spPr>
        </p:pic>
      </p:grpSp>
    </p:spTree>
    <p:extLst>
      <p:ext uri="{BB962C8B-B14F-4D97-AF65-F5344CB8AC3E}">
        <p14:creationId xmlns:p14="http://schemas.microsoft.com/office/powerpoint/2010/main" val="2583087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xit" presetSubtype="8" fill="hold" nodeType="afterEffect">
                                  <p:stCondLst>
                                    <p:cond delay="1000"/>
                                  </p:stCondLst>
                                  <p:childTnLst>
                                    <p:animEffect transition="out" filter="wipe(left)">
                                      <p:cBhvr>
                                        <p:cTn id="6" dur="500"/>
                                        <p:tgtEl>
                                          <p:spTgt spid="238"/>
                                        </p:tgtEl>
                                      </p:cBhvr>
                                    </p:animEffect>
                                    <p:set>
                                      <p:cBhvr>
                                        <p:cTn id="7" dur="1" fill="hold">
                                          <p:stCondLst>
                                            <p:cond delay="499"/>
                                          </p:stCondLst>
                                        </p:cTn>
                                        <p:tgtEl>
                                          <p:spTgt spid="238"/>
                                        </p:tgtEl>
                                        <p:attrNameLst>
                                          <p:attrName>style.visibility</p:attrName>
                                        </p:attrNameLst>
                                      </p:cBhvr>
                                      <p:to>
                                        <p:strVal val="hidden"/>
                                      </p:to>
                                    </p:set>
                                  </p:childTnLst>
                                </p:cTn>
                              </p:par>
                              <p:par>
                                <p:cTn id="8" presetID="47" presetClass="entr" presetSubtype="0" fill="hold" nodeType="withEffect">
                                  <p:stCondLst>
                                    <p:cond delay="0"/>
                                  </p:stCondLst>
                                  <p:childTnLst>
                                    <p:set>
                                      <p:cBhvr>
                                        <p:cTn id="9" dur="1" fill="hold">
                                          <p:stCondLst>
                                            <p:cond delay="0"/>
                                          </p:stCondLst>
                                        </p:cTn>
                                        <p:tgtEl>
                                          <p:spTgt spid="222"/>
                                        </p:tgtEl>
                                        <p:attrNameLst>
                                          <p:attrName>style.visibility</p:attrName>
                                        </p:attrNameLst>
                                      </p:cBhvr>
                                      <p:to>
                                        <p:strVal val="visible"/>
                                      </p:to>
                                    </p:set>
                                    <p:animEffect transition="in" filter="fade">
                                      <p:cBhvr>
                                        <p:cTn id="10" dur="500"/>
                                        <p:tgtEl>
                                          <p:spTgt spid="222"/>
                                        </p:tgtEl>
                                      </p:cBhvr>
                                    </p:animEffect>
                                    <p:anim calcmode="lin" valueType="num">
                                      <p:cBhvr>
                                        <p:cTn id="11" dur="500" fill="hold"/>
                                        <p:tgtEl>
                                          <p:spTgt spid="222"/>
                                        </p:tgtEl>
                                        <p:attrNameLst>
                                          <p:attrName>ppt_x</p:attrName>
                                        </p:attrNameLst>
                                      </p:cBhvr>
                                      <p:tavLst>
                                        <p:tav tm="0">
                                          <p:val>
                                            <p:strVal val="#ppt_x"/>
                                          </p:val>
                                        </p:tav>
                                        <p:tav tm="100000">
                                          <p:val>
                                            <p:strVal val="#ppt_x"/>
                                          </p:val>
                                        </p:tav>
                                      </p:tavLst>
                                    </p:anim>
                                    <p:anim calcmode="lin" valueType="num">
                                      <p:cBhvr>
                                        <p:cTn id="12" dur="500" fill="hold"/>
                                        <p:tgtEl>
                                          <p:spTgt spid="222"/>
                                        </p:tgtEl>
                                        <p:attrNameLst>
                                          <p:attrName>ppt_y</p:attrName>
                                        </p:attrNameLst>
                                      </p:cBhvr>
                                      <p:tavLst>
                                        <p:tav tm="0">
                                          <p:val>
                                            <p:strVal val="#ppt_y-.1"/>
                                          </p:val>
                                        </p:tav>
                                        <p:tav tm="100000">
                                          <p:val>
                                            <p:strVal val="#ppt_y"/>
                                          </p:val>
                                        </p:tav>
                                      </p:tavLst>
                                    </p:anim>
                                  </p:childTnLst>
                                </p:cTn>
                              </p:par>
                            </p:childTnLst>
                          </p:cTn>
                        </p:par>
                        <p:par>
                          <p:cTn id="13" fill="hold">
                            <p:stCondLst>
                              <p:cond delay="1500"/>
                            </p:stCondLst>
                            <p:childTnLst>
                              <p:par>
                                <p:cTn id="14" presetID="22" presetClass="entr" presetSubtype="8" fill="hold" grpId="0" nodeType="afterEffect">
                                  <p:stCondLst>
                                    <p:cond delay="0"/>
                                  </p:stCondLst>
                                  <p:childTnLst>
                                    <p:set>
                                      <p:cBhvr>
                                        <p:cTn id="15" dur="1" fill="hold">
                                          <p:stCondLst>
                                            <p:cond delay="0"/>
                                          </p:stCondLst>
                                        </p:cTn>
                                        <p:tgtEl>
                                          <p:spTgt spid="130"/>
                                        </p:tgtEl>
                                        <p:attrNameLst>
                                          <p:attrName>style.visibility</p:attrName>
                                        </p:attrNameLst>
                                      </p:cBhvr>
                                      <p:to>
                                        <p:strVal val="visible"/>
                                      </p:to>
                                    </p:set>
                                    <p:animEffect transition="in" filter="wipe(left)">
                                      <p:cBhvr>
                                        <p:cTn id="16" dur="500"/>
                                        <p:tgtEl>
                                          <p:spTgt spid="130"/>
                                        </p:tgtEl>
                                      </p:cBhvr>
                                    </p:animEffect>
                                  </p:childTnLst>
                                </p:cTn>
                              </p:par>
                            </p:childTnLst>
                          </p:cTn>
                        </p:par>
                        <p:par>
                          <p:cTn id="17" fill="hold">
                            <p:stCondLst>
                              <p:cond delay="2000"/>
                            </p:stCondLst>
                            <p:childTnLst>
                              <p:par>
                                <p:cTn id="18" presetID="21" presetClass="entr" presetSubtype="1" fill="hold" nodeType="afterEffect">
                                  <p:stCondLst>
                                    <p:cond delay="0"/>
                                  </p:stCondLst>
                                  <p:childTnLst>
                                    <p:set>
                                      <p:cBhvr>
                                        <p:cTn id="19" dur="1" fill="hold">
                                          <p:stCondLst>
                                            <p:cond delay="0"/>
                                          </p:stCondLst>
                                        </p:cTn>
                                        <p:tgtEl>
                                          <p:spTgt spid="108"/>
                                        </p:tgtEl>
                                        <p:attrNameLst>
                                          <p:attrName>style.visibility</p:attrName>
                                        </p:attrNameLst>
                                      </p:cBhvr>
                                      <p:to>
                                        <p:strVal val="visible"/>
                                      </p:to>
                                    </p:set>
                                    <p:animEffect transition="in" filter="wheel(1)">
                                      <p:cBhvr>
                                        <p:cTn id="20" dur="500"/>
                                        <p:tgtEl>
                                          <p:spTgt spid="108"/>
                                        </p:tgtEl>
                                      </p:cBhvr>
                                    </p:animEffect>
                                  </p:childTnLst>
                                </p:cTn>
                              </p:par>
                              <p:par>
                                <p:cTn id="21" presetID="22" presetClass="exit" presetSubtype="8" fill="hold" grpId="0" nodeType="withEffect">
                                  <p:stCondLst>
                                    <p:cond delay="0"/>
                                  </p:stCondLst>
                                  <p:childTnLst>
                                    <p:animEffect transition="out" filter="wipe(left)">
                                      <p:cBhvr>
                                        <p:cTn id="22" dur="500"/>
                                        <p:tgtEl>
                                          <p:spTgt spid="127"/>
                                        </p:tgtEl>
                                      </p:cBhvr>
                                    </p:animEffect>
                                    <p:set>
                                      <p:cBhvr>
                                        <p:cTn id="23" dur="1" fill="hold">
                                          <p:stCondLst>
                                            <p:cond delay="499"/>
                                          </p:stCondLst>
                                        </p:cTn>
                                        <p:tgtEl>
                                          <p:spTgt spid="127"/>
                                        </p:tgtEl>
                                        <p:attrNameLst>
                                          <p:attrName>style.visibility</p:attrName>
                                        </p:attrNameLst>
                                      </p:cBhvr>
                                      <p:to>
                                        <p:strVal val="hidden"/>
                                      </p:to>
                                    </p:set>
                                  </p:childTnLst>
                                </p:cTn>
                              </p:par>
                              <p:par>
                                <p:cTn id="24" presetID="22" presetClass="exit" presetSubtype="8" fill="hold" grpId="0" nodeType="withEffect">
                                  <p:stCondLst>
                                    <p:cond delay="0"/>
                                  </p:stCondLst>
                                  <p:childTnLst>
                                    <p:animEffect transition="out" filter="wipe(left)">
                                      <p:cBhvr>
                                        <p:cTn id="25" dur="500"/>
                                        <p:tgtEl>
                                          <p:spTgt spid="126"/>
                                        </p:tgtEl>
                                      </p:cBhvr>
                                    </p:animEffect>
                                    <p:set>
                                      <p:cBhvr>
                                        <p:cTn id="26" dur="1" fill="hold">
                                          <p:stCondLst>
                                            <p:cond delay="499"/>
                                          </p:stCondLst>
                                        </p:cTn>
                                        <p:tgtEl>
                                          <p:spTgt spid="126"/>
                                        </p:tgtEl>
                                        <p:attrNameLst>
                                          <p:attrName>style.visibility</p:attrName>
                                        </p:attrNameLst>
                                      </p:cBhvr>
                                      <p:to>
                                        <p:strVal val="hidden"/>
                                      </p:to>
                                    </p:set>
                                  </p:childTnLst>
                                </p:cTn>
                              </p:par>
                            </p:childTnLst>
                          </p:cTn>
                        </p:par>
                        <p:par>
                          <p:cTn id="27" fill="hold">
                            <p:stCondLst>
                              <p:cond delay="2500"/>
                            </p:stCondLst>
                            <p:childTnLst>
                              <p:par>
                                <p:cTn id="28" presetID="47" presetClass="entr" presetSubtype="0" fill="hold" nodeType="afterEffect">
                                  <p:stCondLst>
                                    <p:cond delay="0"/>
                                  </p:stCondLst>
                                  <p:childTnLst>
                                    <p:set>
                                      <p:cBhvr>
                                        <p:cTn id="29" dur="1" fill="hold">
                                          <p:stCondLst>
                                            <p:cond delay="0"/>
                                          </p:stCondLst>
                                        </p:cTn>
                                        <p:tgtEl>
                                          <p:spTgt spid="228"/>
                                        </p:tgtEl>
                                        <p:attrNameLst>
                                          <p:attrName>style.visibility</p:attrName>
                                        </p:attrNameLst>
                                      </p:cBhvr>
                                      <p:to>
                                        <p:strVal val="visible"/>
                                      </p:to>
                                    </p:set>
                                    <p:animEffect transition="in" filter="fade">
                                      <p:cBhvr>
                                        <p:cTn id="30" dur="500"/>
                                        <p:tgtEl>
                                          <p:spTgt spid="228"/>
                                        </p:tgtEl>
                                      </p:cBhvr>
                                    </p:animEffect>
                                    <p:anim calcmode="lin" valueType="num">
                                      <p:cBhvr>
                                        <p:cTn id="31" dur="500" fill="hold"/>
                                        <p:tgtEl>
                                          <p:spTgt spid="228"/>
                                        </p:tgtEl>
                                        <p:attrNameLst>
                                          <p:attrName>ppt_x</p:attrName>
                                        </p:attrNameLst>
                                      </p:cBhvr>
                                      <p:tavLst>
                                        <p:tav tm="0">
                                          <p:val>
                                            <p:strVal val="#ppt_x"/>
                                          </p:val>
                                        </p:tav>
                                        <p:tav tm="100000">
                                          <p:val>
                                            <p:strVal val="#ppt_x"/>
                                          </p:val>
                                        </p:tav>
                                      </p:tavLst>
                                    </p:anim>
                                    <p:anim calcmode="lin" valueType="num">
                                      <p:cBhvr>
                                        <p:cTn id="32" dur="500" fill="hold"/>
                                        <p:tgtEl>
                                          <p:spTgt spid="228"/>
                                        </p:tgtEl>
                                        <p:attrNameLst>
                                          <p:attrName>ppt_y</p:attrName>
                                        </p:attrNameLst>
                                      </p:cBhvr>
                                      <p:tavLst>
                                        <p:tav tm="0">
                                          <p:val>
                                            <p:strVal val="#ppt_y-.1"/>
                                          </p:val>
                                        </p:tav>
                                        <p:tav tm="100000">
                                          <p:val>
                                            <p:strVal val="#ppt_y"/>
                                          </p:val>
                                        </p:tav>
                                      </p:tavLst>
                                    </p:anim>
                                  </p:childTnLst>
                                </p:cTn>
                              </p:par>
                              <p:par>
                                <p:cTn id="33" presetID="22" presetClass="entr" presetSubtype="8" fill="hold" grpId="0" nodeType="withEffect">
                                  <p:stCondLst>
                                    <p:cond delay="0"/>
                                  </p:stCondLst>
                                  <p:childTnLst>
                                    <p:set>
                                      <p:cBhvr>
                                        <p:cTn id="34" dur="1" fill="hold">
                                          <p:stCondLst>
                                            <p:cond delay="0"/>
                                          </p:stCondLst>
                                        </p:cTn>
                                        <p:tgtEl>
                                          <p:spTgt spid="101"/>
                                        </p:tgtEl>
                                        <p:attrNameLst>
                                          <p:attrName>style.visibility</p:attrName>
                                        </p:attrNameLst>
                                      </p:cBhvr>
                                      <p:to>
                                        <p:strVal val="visible"/>
                                      </p:to>
                                    </p:set>
                                    <p:animEffect transition="in" filter="wipe(left)">
                                      <p:cBhvr>
                                        <p:cTn id="35" dur="500"/>
                                        <p:tgtEl>
                                          <p:spTgt spid="101"/>
                                        </p:tgtEl>
                                      </p:cBhvr>
                                    </p:animEffect>
                                  </p:childTnLst>
                                </p:cTn>
                              </p:par>
                              <p:par>
                                <p:cTn id="36" presetID="22" presetClass="entr" presetSubtype="8" fill="hold" grpId="0" nodeType="withEffect">
                                  <p:stCondLst>
                                    <p:cond delay="0"/>
                                  </p:stCondLst>
                                  <p:childTnLst>
                                    <p:set>
                                      <p:cBhvr>
                                        <p:cTn id="37" dur="1" fill="hold">
                                          <p:stCondLst>
                                            <p:cond delay="0"/>
                                          </p:stCondLst>
                                        </p:cTn>
                                        <p:tgtEl>
                                          <p:spTgt spid="102"/>
                                        </p:tgtEl>
                                        <p:attrNameLst>
                                          <p:attrName>style.visibility</p:attrName>
                                        </p:attrNameLst>
                                      </p:cBhvr>
                                      <p:to>
                                        <p:strVal val="visible"/>
                                      </p:to>
                                    </p:set>
                                    <p:animEffect transition="in" filter="wipe(left)">
                                      <p:cBhvr>
                                        <p:cTn id="38" dur="500"/>
                                        <p:tgtEl>
                                          <p:spTgt spid="102"/>
                                        </p:tgtEl>
                                      </p:cBhvr>
                                    </p:animEffect>
                                  </p:childTnLst>
                                </p:cTn>
                              </p:par>
                            </p:childTnLst>
                          </p:cTn>
                        </p:par>
                        <p:par>
                          <p:cTn id="39" fill="hold">
                            <p:stCondLst>
                              <p:cond delay="3000"/>
                            </p:stCondLst>
                            <p:childTnLst>
                              <p:par>
                                <p:cTn id="40" presetID="22" presetClass="entr" presetSubtype="4" fill="hold" nodeType="afterEffect">
                                  <p:stCondLst>
                                    <p:cond delay="0"/>
                                  </p:stCondLst>
                                  <p:childTnLst>
                                    <p:set>
                                      <p:cBhvr>
                                        <p:cTn id="41" dur="1" fill="hold">
                                          <p:stCondLst>
                                            <p:cond delay="0"/>
                                          </p:stCondLst>
                                        </p:cTn>
                                        <p:tgtEl>
                                          <p:spTgt spid="47"/>
                                        </p:tgtEl>
                                        <p:attrNameLst>
                                          <p:attrName>style.visibility</p:attrName>
                                        </p:attrNameLst>
                                      </p:cBhvr>
                                      <p:to>
                                        <p:strVal val="visible"/>
                                      </p:to>
                                    </p:set>
                                    <p:animEffect transition="in" filter="wipe(down)">
                                      <p:cBhvr>
                                        <p:cTn id="42" dur="500"/>
                                        <p:tgtEl>
                                          <p:spTgt spid="47"/>
                                        </p:tgtEl>
                                      </p:cBhvr>
                                    </p:animEffect>
                                  </p:childTnLst>
                                </p:cTn>
                              </p:par>
                              <p:par>
                                <p:cTn id="43" presetID="22" presetClass="entr" presetSubtype="4" fill="hold" nodeType="withEffect">
                                  <p:stCondLst>
                                    <p:cond delay="0"/>
                                  </p:stCondLst>
                                  <p:childTnLst>
                                    <p:set>
                                      <p:cBhvr>
                                        <p:cTn id="44" dur="1" fill="hold">
                                          <p:stCondLst>
                                            <p:cond delay="0"/>
                                          </p:stCondLst>
                                        </p:cTn>
                                        <p:tgtEl>
                                          <p:spTgt spid="44"/>
                                        </p:tgtEl>
                                        <p:attrNameLst>
                                          <p:attrName>style.visibility</p:attrName>
                                        </p:attrNameLst>
                                      </p:cBhvr>
                                      <p:to>
                                        <p:strVal val="visible"/>
                                      </p:to>
                                    </p:set>
                                    <p:animEffect transition="in" filter="wipe(down)">
                                      <p:cBhvr>
                                        <p:cTn id="45" dur="500"/>
                                        <p:tgtEl>
                                          <p:spTgt spid="44"/>
                                        </p:tgtEl>
                                      </p:cBhvr>
                                    </p:animEffect>
                                  </p:childTnLst>
                                </p:cTn>
                              </p:par>
                              <p:par>
                                <p:cTn id="46" presetID="22" presetClass="entr" presetSubtype="4" fill="hold" nodeType="withEffect">
                                  <p:stCondLst>
                                    <p:cond delay="0"/>
                                  </p:stCondLst>
                                  <p:childTnLst>
                                    <p:set>
                                      <p:cBhvr>
                                        <p:cTn id="47" dur="1" fill="hold">
                                          <p:stCondLst>
                                            <p:cond delay="0"/>
                                          </p:stCondLst>
                                        </p:cTn>
                                        <p:tgtEl>
                                          <p:spTgt spid="89"/>
                                        </p:tgtEl>
                                        <p:attrNameLst>
                                          <p:attrName>style.visibility</p:attrName>
                                        </p:attrNameLst>
                                      </p:cBhvr>
                                      <p:to>
                                        <p:strVal val="visible"/>
                                      </p:to>
                                    </p:set>
                                    <p:animEffect transition="in" filter="wipe(down)">
                                      <p:cBhvr>
                                        <p:cTn id="48" dur="500"/>
                                        <p:tgtEl>
                                          <p:spTgt spid="89"/>
                                        </p:tgtEl>
                                      </p:cBhvr>
                                    </p:animEffect>
                                  </p:childTnLst>
                                </p:cTn>
                              </p:par>
                              <p:par>
                                <p:cTn id="49" presetID="22" presetClass="entr" presetSubtype="4" fill="hold" nodeType="withEffect">
                                  <p:stCondLst>
                                    <p:cond delay="0"/>
                                  </p:stCondLst>
                                  <p:childTnLst>
                                    <p:set>
                                      <p:cBhvr>
                                        <p:cTn id="50" dur="1" fill="hold">
                                          <p:stCondLst>
                                            <p:cond delay="0"/>
                                          </p:stCondLst>
                                        </p:cTn>
                                        <p:tgtEl>
                                          <p:spTgt spid="86"/>
                                        </p:tgtEl>
                                        <p:attrNameLst>
                                          <p:attrName>style.visibility</p:attrName>
                                        </p:attrNameLst>
                                      </p:cBhvr>
                                      <p:to>
                                        <p:strVal val="visible"/>
                                      </p:to>
                                    </p:set>
                                    <p:animEffect transition="in" filter="wipe(down)">
                                      <p:cBhvr>
                                        <p:cTn id="51" dur="500"/>
                                        <p:tgtEl>
                                          <p:spTgt spid="86"/>
                                        </p:tgtEl>
                                      </p:cBhvr>
                                    </p:animEffect>
                                  </p:childTnLst>
                                </p:cTn>
                              </p:par>
                              <p:par>
                                <p:cTn id="52" presetID="21" presetClass="entr" presetSubtype="1" fill="hold" nodeType="withEffect">
                                  <p:stCondLst>
                                    <p:cond delay="0"/>
                                  </p:stCondLst>
                                  <p:childTnLst>
                                    <p:set>
                                      <p:cBhvr>
                                        <p:cTn id="53" dur="1" fill="hold">
                                          <p:stCondLst>
                                            <p:cond delay="0"/>
                                          </p:stCondLst>
                                        </p:cTn>
                                        <p:tgtEl>
                                          <p:spTgt spid="93"/>
                                        </p:tgtEl>
                                        <p:attrNameLst>
                                          <p:attrName>style.visibility</p:attrName>
                                        </p:attrNameLst>
                                      </p:cBhvr>
                                      <p:to>
                                        <p:strVal val="visible"/>
                                      </p:to>
                                    </p:set>
                                    <p:animEffect transition="in" filter="wheel(1)">
                                      <p:cBhvr>
                                        <p:cTn id="54" dur="250"/>
                                        <p:tgtEl>
                                          <p:spTgt spid="93"/>
                                        </p:tgtEl>
                                      </p:cBhvr>
                                    </p:animEffect>
                                  </p:childTnLst>
                                </p:cTn>
                              </p:par>
                              <p:par>
                                <p:cTn id="55" presetID="22" presetClass="exit" presetSubtype="8" fill="hold" grpId="0" nodeType="withEffect">
                                  <p:stCondLst>
                                    <p:cond delay="0"/>
                                  </p:stCondLst>
                                  <p:childTnLst>
                                    <p:animEffect transition="out" filter="wipe(left)">
                                      <p:cBhvr>
                                        <p:cTn id="56" dur="500"/>
                                        <p:tgtEl>
                                          <p:spTgt spid="121"/>
                                        </p:tgtEl>
                                      </p:cBhvr>
                                    </p:animEffect>
                                    <p:set>
                                      <p:cBhvr>
                                        <p:cTn id="57" dur="1" fill="hold">
                                          <p:stCondLst>
                                            <p:cond delay="499"/>
                                          </p:stCondLst>
                                        </p:cTn>
                                        <p:tgtEl>
                                          <p:spTgt spid="121"/>
                                        </p:tgtEl>
                                        <p:attrNameLst>
                                          <p:attrName>style.visibility</p:attrName>
                                        </p:attrNameLst>
                                      </p:cBhvr>
                                      <p:to>
                                        <p:strVal val="hidden"/>
                                      </p:to>
                                    </p:set>
                                  </p:childTnLst>
                                </p:cTn>
                              </p:par>
                              <p:par>
                                <p:cTn id="58" presetID="22" presetClass="exit" presetSubtype="8" fill="hold" grpId="0" nodeType="withEffect">
                                  <p:stCondLst>
                                    <p:cond delay="0"/>
                                  </p:stCondLst>
                                  <p:childTnLst>
                                    <p:animEffect transition="out" filter="wipe(left)">
                                      <p:cBhvr>
                                        <p:cTn id="59" dur="500"/>
                                        <p:tgtEl>
                                          <p:spTgt spid="120"/>
                                        </p:tgtEl>
                                      </p:cBhvr>
                                    </p:animEffect>
                                    <p:set>
                                      <p:cBhvr>
                                        <p:cTn id="60" dur="1" fill="hold">
                                          <p:stCondLst>
                                            <p:cond delay="499"/>
                                          </p:stCondLst>
                                        </p:cTn>
                                        <p:tgtEl>
                                          <p:spTgt spid="120"/>
                                        </p:tgtEl>
                                        <p:attrNameLst>
                                          <p:attrName>style.visibility</p:attrName>
                                        </p:attrNameLst>
                                      </p:cBhvr>
                                      <p:to>
                                        <p:strVal val="hidden"/>
                                      </p:to>
                                    </p:set>
                                  </p:childTnLst>
                                </p:cTn>
                              </p:par>
                            </p:childTnLst>
                          </p:cTn>
                        </p:par>
                      </p:childTnLst>
                    </p:cTn>
                  </p:par>
                  <p:par>
                    <p:cTn id="61" fill="hold">
                      <p:stCondLst>
                        <p:cond delay="indefinite"/>
                      </p:stCondLst>
                      <p:childTnLst>
                        <p:par>
                          <p:cTn id="62" fill="hold">
                            <p:stCondLst>
                              <p:cond delay="0"/>
                            </p:stCondLst>
                            <p:childTnLst>
                              <p:par>
                                <p:cTn id="63" presetID="47" presetClass="entr" presetSubtype="0" fill="hold" nodeType="clickEffect">
                                  <p:stCondLst>
                                    <p:cond delay="0"/>
                                  </p:stCondLst>
                                  <p:childTnLst>
                                    <p:set>
                                      <p:cBhvr>
                                        <p:cTn id="64" dur="1" fill="hold">
                                          <p:stCondLst>
                                            <p:cond delay="0"/>
                                          </p:stCondLst>
                                        </p:cTn>
                                        <p:tgtEl>
                                          <p:spTgt spid="216"/>
                                        </p:tgtEl>
                                        <p:attrNameLst>
                                          <p:attrName>style.visibility</p:attrName>
                                        </p:attrNameLst>
                                      </p:cBhvr>
                                      <p:to>
                                        <p:strVal val="visible"/>
                                      </p:to>
                                    </p:set>
                                    <p:animEffect transition="in" filter="fade">
                                      <p:cBhvr>
                                        <p:cTn id="65" dur="500"/>
                                        <p:tgtEl>
                                          <p:spTgt spid="216"/>
                                        </p:tgtEl>
                                      </p:cBhvr>
                                    </p:animEffect>
                                    <p:anim calcmode="lin" valueType="num">
                                      <p:cBhvr>
                                        <p:cTn id="66" dur="500" fill="hold"/>
                                        <p:tgtEl>
                                          <p:spTgt spid="216"/>
                                        </p:tgtEl>
                                        <p:attrNameLst>
                                          <p:attrName>ppt_x</p:attrName>
                                        </p:attrNameLst>
                                      </p:cBhvr>
                                      <p:tavLst>
                                        <p:tav tm="0">
                                          <p:val>
                                            <p:strVal val="#ppt_x"/>
                                          </p:val>
                                        </p:tav>
                                        <p:tav tm="100000">
                                          <p:val>
                                            <p:strVal val="#ppt_x"/>
                                          </p:val>
                                        </p:tav>
                                      </p:tavLst>
                                    </p:anim>
                                    <p:anim calcmode="lin" valueType="num">
                                      <p:cBhvr>
                                        <p:cTn id="67" dur="500" fill="hold"/>
                                        <p:tgtEl>
                                          <p:spTgt spid="216"/>
                                        </p:tgtEl>
                                        <p:attrNameLst>
                                          <p:attrName>ppt_y</p:attrName>
                                        </p:attrNameLst>
                                      </p:cBhvr>
                                      <p:tavLst>
                                        <p:tav tm="0">
                                          <p:val>
                                            <p:strVal val="#ppt_y-.1"/>
                                          </p:val>
                                        </p:tav>
                                        <p:tav tm="100000">
                                          <p:val>
                                            <p:strVal val="#ppt_y"/>
                                          </p:val>
                                        </p:tav>
                                      </p:tavLst>
                                    </p:anim>
                                  </p:childTnLst>
                                </p:cTn>
                              </p:par>
                              <p:par>
                                <p:cTn id="68" presetID="22" presetClass="entr" presetSubtype="8" fill="hold" nodeType="withEffect">
                                  <p:stCondLst>
                                    <p:cond delay="0"/>
                                  </p:stCondLst>
                                  <p:childTnLst>
                                    <p:set>
                                      <p:cBhvr>
                                        <p:cTn id="69" dur="1" fill="hold">
                                          <p:stCondLst>
                                            <p:cond delay="0"/>
                                          </p:stCondLst>
                                        </p:cTn>
                                        <p:tgtEl>
                                          <p:spTgt spid="92"/>
                                        </p:tgtEl>
                                        <p:attrNameLst>
                                          <p:attrName>style.visibility</p:attrName>
                                        </p:attrNameLst>
                                      </p:cBhvr>
                                      <p:to>
                                        <p:strVal val="visible"/>
                                      </p:to>
                                    </p:set>
                                    <p:animEffect transition="in" filter="wipe(left)">
                                      <p:cBhvr>
                                        <p:cTn id="70" dur="500"/>
                                        <p:tgtEl>
                                          <p:spTgt spid="92"/>
                                        </p:tgtEl>
                                      </p:cBhvr>
                                    </p:animEffect>
                                  </p:childTnLst>
                                </p:cTn>
                              </p:par>
                            </p:childTnLst>
                          </p:cTn>
                        </p:par>
                        <p:par>
                          <p:cTn id="71" fill="hold">
                            <p:stCondLst>
                              <p:cond delay="500"/>
                            </p:stCondLst>
                            <p:childTnLst>
                              <p:par>
                                <p:cTn id="72" presetID="22" presetClass="entr" presetSubtype="8" fill="hold" nodeType="afterEffect">
                                  <p:stCondLst>
                                    <p:cond delay="0"/>
                                  </p:stCondLst>
                                  <p:childTnLst>
                                    <p:set>
                                      <p:cBhvr>
                                        <p:cTn id="73" dur="1" fill="hold">
                                          <p:stCondLst>
                                            <p:cond delay="0"/>
                                          </p:stCondLst>
                                        </p:cTn>
                                        <p:tgtEl>
                                          <p:spTgt spid="166"/>
                                        </p:tgtEl>
                                        <p:attrNameLst>
                                          <p:attrName>style.visibility</p:attrName>
                                        </p:attrNameLst>
                                      </p:cBhvr>
                                      <p:to>
                                        <p:strVal val="visible"/>
                                      </p:to>
                                    </p:set>
                                    <p:animEffect transition="in" filter="wipe(left)">
                                      <p:cBhvr>
                                        <p:cTn id="74" dur="500"/>
                                        <p:tgtEl>
                                          <p:spTgt spid="166"/>
                                        </p:tgtEl>
                                      </p:cBhvr>
                                    </p:animEffect>
                                  </p:childTnLst>
                                </p:cTn>
                              </p:par>
                            </p:childTnLst>
                          </p:cTn>
                        </p:par>
                        <p:par>
                          <p:cTn id="75" fill="hold">
                            <p:stCondLst>
                              <p:cond delay="1000"/>
                            </p:stCondLst>
                            <p:childTnLst>
                              <p:par>
                                <p:cTn id="76" presetID="22" presetClass="entr" presetSubtype="1" fill="hold" nodeType="afterEffect">
                                  <p:stCondLst>
                                    <p:cond delay="0"/>
                                  </p:stCondLst>
                                  <p:childTnLst>
                                    <p:set>
                                      <p:cBhvr>
                                        <p:cTn id="77" dur="1" fill="hold">
                                          <p:stCondLst>
                                            <p:cond delay="0"/>
                                          </p:stCondLst>
                                        </p:cTn>
                                        <p:tgtEl>
                                          <p:spTgt spid="185"/>
                                        </p:tgtEl>
                                        <p:attrNameLst>
                                          <p:attrName>style.visibility</p:attrName>
                                        </p:attrNameLst>
                                      </p:cBhvr>
                                      <p:to>
                                        <p:strVal val="visible"/>
                                      </p:to>
                                    </p:set>
                                    <p:animEffect transition="in" filter="wipe(up)">
                                      <p:cBhvr>
                                        <p:cTn id="78" dur="500"/>
                                        <p:tgtEl>
                                          <p:spTgt spid="185"/>
                                        </p:tgtEl>
                                      </p:cBhvr>
                                    </p:animEffect>
                                  </p:childTnLst>
                                </p:cTn>
                              </p:par>
                              <p:par>
                                <p:cTn id="79" presetID="22" presetClass="exit" presetSubtype="8" fill="hold" grpId="0" nodeType="withEffect">
                                  <p:stCondLst>
                                    <p:cond delay="0"/>
                                  </p:stCondLst>
                                  <p:childTnLst>
                                    <p:animEffect transition="out" filter="wipe(left)">
                                      <p:cBhvr>
                                        <p:cTn id="80" dur="500"/>
                                        <p:tgtEl>
                                          <p:spTgt spid="119"/>
                                        </p:tgtEl>
                                      </p:cBhvr>
                                    </p:animEffect>
                                    <p:set>
                                      <p:cBhvr>
                                        <p:cTn id="81" dur="1" fill="hold">
                                          <p:stCondLst>
                                            <p:cond delay="499"/>
                                          </p:stCondLst>
                                        </p:cTn>
                                        <p:tgtEl>
                                          <p:spTgt spid="119"/>
                                        </p:tgtEl>
                                        <p:attrNameLst>
                                          <p:attrName>style.visibility</p:attrName>
                                        </p:attrNameLst>
                                      </p:cBhvr>
                                      <p:to>
                                        <p:strVal val="hidden"/>
                                      </p:to>
                                    </p:set>
                                  </p:childTnLst>
                                </p:cTn>
                              </p:par>
                              <p:par>
                                <p:cTn id="82" presetID="22" presetClass="exit" presetSubtype="8" fill="hold" grpId="0" nodeType="withEffect">
                                  <p:stCondLst>
                                    <p:cond delay="0"/>
                                  </p:stCondLst>
                                  <p:childTnLst>
                                    <p:animEffect transition="out" filter="wipe(left)">
                                      <p:cBhvr>
                                        <p:cTn id="83" dur="500"/>
                                        <p:tgtEl>
                                          <p:spTgt spid="118"/>
                                        </p:tgtEl>
                                      </p:cBhvr>
                                    </p:animEffect>
                                    <p:set>
                                      <p:cBhvr>
                                        <p:cTn id="84" dur="1" fill="hold">
                                          <p:stCondLst>
                                            <p:cond delay="499"/>
                                          </p:stCondLst>
                                        </p:cTn>
                                        <p:tgtEl>
                                          <p:spTgt spid="118"/>
                                        </p:tgtEl>
                                        <p:attrNameLst>
                                          <p:attrName>style.visibility</p:attrName>
                                        </p:attrNameLst>
                                      </p:cBhvr>
                                      <p:to>
                                        <p:strVal val="hidden"/>
                                      </p:to>
                                    </p:set>
                                  </p:childTnLst>
                                </p:cTn>
                              </p:par>
                            </p:childTnLst>
                          </p:cTn>
                        </p:par>
                        <p:par>
                          <p:cTn id="85" fill="hold">
                            <p:stCondLst>
                              <p:cond delay="1500"/>
                            </p:stCondLst>
                            <p:childTnLst>
                              <p:par>
                                <p:cTn id="86" presetID="47" presetClass="entr" presetSubtype="0" fill="hold" nodeType="afterEffect">
                                  <p:stCondLst>
                                    <p:cond delay="0"/>
                                  </p:stCondLst>
                                  <p:childTnLst>
                                    <p:set>
                                      <p:cBhvr>
                                        <p:cTn id="87" dur="1" fill="hold">
                                          <p:stCondLst>
                                            <p:cond delay="0"/>
                                          </p:stCondLst>
                                        </p:cTn>
                                        <p:tgtEl>
                                          <p:spTgt spid="225"/>
                                        </p:tgtEl>
                                        <p:attrNameLst>
                                          <p:attrName>style.visibility</p:attrName>
                                        </p:attrNameLst>
                                      </p:cBhvr>
                                      <p:to>
                                        <p:strVal val="visible"/>
                                      </p:to>
                                    </p:set>
                                    <p:animEffect transition="in" filter="fade">
                                      <p:cBhvr>
                                        <p:cTn id="88" dur="500"/>
                                        <p:tgtEl>
                                          <p:spTgt spid="225"/>
                                        </p:tgtEl>
                                      </p:cBhvr>
                                    </p:animEffect>
                                    <p:anim calcmode="lin" valueType="num">
                                      <p:cBhvr>
                                        <p:cTn id="89" dur="500" fill="hold"/>
                                        <p:tgtEl>
                                          <p:spTgt spid="225"/>
                                        </p:tgtEl>
                                        <p:attrNameLst>
                                          <p:attrName>ppt_x</p:attrName>
                                        </p:attrNameLst>
                                      </p:cBhvr>
                                      <p:tavLst>
                                        <p:tav tm="0">
                                          <p:val>
                                            <p:strVal val="#ppt_x"/>
                                          </p:val>
                                        </p:tav>
                                        <p:tav tm="100000">
                                          <p:val>
                                            <p:strVal val="#ppt_x"/>
                                          </p:val>
                                        </p:tav>
                                      </p:tavLst>
                                    </p:anim>
                                    <p:anim calcmode="lin" valueType="num">
                                      <p:cBhvr>
                                        <p:cTn id="90" dur="500" fill="hold"/>
                                        <p:tgtEl>
                                          <p:spTgt spid="225"/>
                                        </p:tgtEl>
                                        <p:attrNameLst>
                                          <p:attrName>ppt_y</p:attrName>
                                        </p:attrNameLst>
                                      </p:cBhvr>
                                      <p:tavLst>
                                        <p:tav tm="0">
                                          <p:val>
                                            <p:strVal val="#ppt_y-.1"/>
                                          </p:val>
                                        </p:tav>
                                        <p:tav tm="100000">
                                          <p:val>
                                            <p:strVal val="#ppt_y"/>
                                          </p:val>
                                        </p:tav>
                                      </p:tavLst>
                                    </p:anim>
                                  </p:childTnLst>
                                </p:cTn>
                              </p:par>
                            </p:childTnLst>
                          </p:cTn>
                        </p:par>
                        <p:par>
                          <p:cTn id="91" fill="hold">
                            <p:stCondLst>
                              <p:cond delay="2000"/>
                            </p:stCondLst>
                            <p:childTnLst>
                              <p:par>
                                <p:cTn id="92" presetID="22" presetClass="entr" presetSubtype="8" fill="hold" nodeType="afterEffect">
                                  <p:stCondLst>
                                    <p:cond delay="0"/>
                                  </p:stCondLst>
                                  <p:childTnLst>
                                    <p:set>
                                      <p:cBhvr>
                                        <p:cTn id="93" dur="1" fill="hold">
                                          <p:stCondLst>
                                            <p:cond delay="0"/>
                                          </p:stCondLst>
                                        </p:cTn>
                                        <p:tgtEl>
                                          <p:spTgt spid="157"/>
                                        </p:tgtEl>
                                        <p:attrNameLst>
                                          <p:attrName>style.visibility</p:attrName>
                                        </p:attrNameLst>
                                      </p:cBhvr>
                                      <p:to>
                                        <p:strVal val="visible"/>
                                      </p:to>
                                    </p:set>
                                    <p:animEffect transition="in" filter="wipe(left)">
                                      <p:cBhvr>
                                        <p:cTn id="94" dur="500"/>
                                        <p:tgtEl>
                                          <p:spTgt spid="157"/>
                                        </p:tgtEl>
                                      </p:cBhvr>
                                    </p:animEffect>
                                  </p:childTnLst>
                                </p:cTn>
                              </p:par>
                            </p:childTnLst>
                          </p:cTn>
                        </p:par>
                        <p:par>
                          <p:cTn id="95" fill="hold">
                            <p:stCondLst>
                              <p:cond delay="2500"/>
                            </p:stCondLst>
                            <p:childTnLst>
                              <p:par>
                                <p:cTn id="96" presetID="22" presetClass="entr" presetSubtype="8" fill="hold" grpId="0" nodeType="afterEffect">
                                  <p:stCondLst>
                                    <p:cond delay="0"/>
                                  </p:stCondLst>
                                  <p:childTnLst>
                                    <p:set>
                                      <p:cBhvr>
                                        <p:cTn id="97" dur="1" fill="hold">
                                          <p:stCondLst>
                                            <p:cond delay="0"/>
                                          </p:stCondLst>
                                        </p:cTn>
                                        <p:tgtEl>
                                          <p:spTgt spid="152"/>
                                        </p:tgtEl>
                                        <p:attrNameLst>
                                          <p:attrName>style.visibility</p:attrName>
                                        </p:attrNameLst>
                                      </p:cBhvr>
                                      <p:to>
                                        <p:strVal val="visible"/>
                                      </p:to>
                                    </p:set>
                                    <p:animEffect transition="in" filter="wipe(left)">
                                      <p:cBhvr>
                                        <p:cTn id="98" dur="500"/>
                                        <p:tgtEl>
                                          <p:spTgt spid="152"/>
                                        </p:tgtEl>
                                      </p:cBhvr>
                                    </p:animEffect>
                                  </p:childTnLst>
                                </p:cTn>
                              </p:par>
                            </p:childTnLst>
                          </p:cTn>
                        </p:par>
                        <p:par>
                          <p:cTn id="99" fill="hold">
                            <p:stCondLst>
                              <p:cond delay="3000"/>
                            </p:stCondLst>
                            <p:childTnLst>
                              <p:par>
                                <p:cTn id="100" presetID="22" presetClass="entr" presetSubtype="8" fill="hold" nodeType="afterEffect">
                                  <p:stCondLst>
                                    <p:cond delay="0"/>
                                  </p:stCondLst>
                                  <p:childTnLst>
                                    <p:set>
                                      <p:cBhvr>
                                        <p:cTn id="101" dur="1" fill="hold">
                                          <p:stCondLst>
                                            <p:cond delay="0"/>
                                          </p:stCondLst>
                                        </p:cTn>
                                        <p:tgtEl>
                                          <p:spTgt spid="155"/>
                                        </p:tgtEl>
                                        <p:attrNameLst>
                                          <p:attrName>style.visibility</p:attrName>
                                        </p:attrNameLst>
                                      </p:cBhvr>
                                      <p:to>
                                        <p:strVal val="visible"/>
                                      </p:to>
                                    </p:set>
                                    <p:animEffect transition="in" filter="wipe(left)">
                                      <p:cBhvr>
                                        <p:cTn id="102" dur="500"/>
                                        <p:tgtEl>
                                          <p:spTgt spid="155"/>
                                        </p:tgtEl>
                                      </p:cBhvr>
                                    </p:animEffect>
                                  </p:childTnLst>
                                </p:cTn>
                              </p:par>
                              <p:par>
                                <p:cTn id="103" presetID="22" presetClass="entr" presetSubtype="8" fill="hold" nodeType="withEffect">
                                  <p:stCondLst>
                                    <p:cond delay="0"/>
                                  </p:stCondLst>
                                  <p:childTnLst>
                                    <p:set>
                                      <p:cBhvr>
                                        <p:cTn id="104" dur="1" fill="hold">
                                          <p:stCondLst>
                                            <p:cond delay="0"/>
                                          </p:stCondLst>
                                        </p:cTn>
                                        <p:tgtEl>
                                          <p:spTgt spid="163"/>
                                        </p:tgtEl>
                                        <p:attrNameLst>
                                          <p:attrName>style.visibility</p:attrName>
                                        </p:attrNameLst>
                                      </p:cBhvr>
                                      <p:to>
                                        <p:strVal val="visible"/>
                                      </p:to>
                                    </p:set>
                                    <p:animEffect transition="in" filter="wipe(left)">
                                      <p:cBhvr>
                                        <p:cTn id="105" dur="500"/>
                                        <p:tgtEl>
                                          <p:spTgt spid="163"/>
                                        </p:tgtEl>
                                      </p:cBhvr>
                                    </p:animEffect>
                                  </p:childTnLst>
                                </p:cTn>
                              </p:par>
                            </p:childTnLst>
                          </p:cTn>
                        </p:par>
                        <p:par>
                          <p:cTn id="106" fill="hold">
                            <p:stCondLst>
                              <p:cond delay="3500"/>
                            </p:stCondLst>
                            <p:childTnLst>
                              <p:par>
                                <p:cTn id="107" presetID="22" presetClass="entr" presetSubtype="1" fill="hold" nodeType="afterEffect">
                                  <p:stCondLst>
                                    <p:cond delay="0"/>
                                  </p:stCondLst>
                                  <p:childTnLst>
                                    <p:set>
                                      <p:cBhvr>
                                        <p:cTn id="108" dur="1" fill="hold">
                                          <p:stCondLst>
                                            <p:cond delay="0"/>
                                          </p:stCondLst>
                                        </p:cTn>
                                        <p:tgtEl>
                                          <p:spTgt spid="194"/>
                                        </p:tgtEl>
                                        <p:attrNameLst>
                                          <p:attrName>style.visibility</p:attrName>
                                        </p:attrNameLst>
                                      </p:cBhvr>
                                      <p:to>
                                        <p:strVal val="visible"/>
                                      </p:to>
                                    </p:set>
                                    <p:animEffect transition="in" filter="wipe(up)">
                                      <p:cBhvr>
                                        <p:cTn id="109" dur="500"/>
                                        <p:tgtEl>
                                          <p:spTgt spid="194"/>
                                        </p:tgtEl>
                                      </p:cBhvr>
                                    </p:animEffect>
                                  </p:childTnLst>
                                </p:cTn>
                              </p:par>
                              <p:par>
                                <p:cTn id="110" presetID="22" presetClass="exit" presetSubtype="8" fill="hold" grpId="0" nodeType="withEffect">
                                  <p:stCondLst>
                                    <p:cond delay="0"/>
                                  </p:stCondLst>
                                  <p:childTnLst>
                                    <p:animEffect transition="out" filter="wipe(left)">
                                      <p:cBhvr>
                                        <p:cTn id="111" dur="500"/>
                                        <p:tgtEl>
                                          <p:spTgt spid="117"/>
                                        </p:tgtEl>
                                      </p:cBhvr>
                                    </p:animEffect>
                                    <p:set>
                                      <p:cBhvr>
                                        <p:cTn id="112" dur="1" fill="hold">
                                          <p:stCondLst>
                                            <p:cond delay="499"/>
                                          </p:stCondLst>
                                        </p:cTn>
                                        <p:tgtEl>
                                          <p:spTgt spid="117"/>
                                        </p:tgtEl>
                                        <p:attrNameLst>
                                          <p:attrName>style.visibility</p:attrName>
                                        </p:attrNameLst>
                                      </p:cBhvr>
                                      <p:to>
                                        <p:strVal val="hidden"/>
                                      </p:to>
                                    </p:set>
                                  </p:childTnLst>
                                </p:cTn>
                              </p:par>
                              <p:par>
                                <p:cTn id="113" presetID="22" presetClass="exit" presetSubtype="8" fill="hold" grpId="0" nodeType="withEffect">
                                  <p:stCondLst>
                                    <p:cond delay="0"/>
                                  </p:stCondLst>
                                  <p:childTnLst>
                                    <p:animEffect transition="out" filter="wipe(left)">
                                      <p:cBhvr>
                                        <p:cTn id="114" dur="500"/>
                                        <p:tgtEl>
                                          <p:spTgt spid="116"/>
                                        </p:tgtEl>
                                      </p:cBhvr>
                                    </p:animEffect>
                                    <p:set>
                                      <p:cBhvr>
                                        <p:cTn id="115" dur="1" fill="hold">
                                          <p:stCondLst>
                                            <p:cond delay="499"/>
                                          </p:stCondLst>
                                        </p:cTn>
                                        <p:tgtEl>
                                          <p:spTgt spid="116"/>
                                        </p:tgtEl>
                                        <p:attrNameLst>
                                          <p:attrName>style.visibility</p:attrName>
                                        </p:attrNameLst>
                                      </p:cBhvr>
                                      <p:to>
                                        <p:strVal val="hidden"/>
                                      </p:to>
                                    </p:set>
                                  </p:childTnLst>
                                </p:cTn>
                              </p:par>
                              <p:par>
                                <p:cTn id="116" presetID="21" presetClass="entr" presetSubtype="1" fill="hold" nodeType="withEffect">
                                  <p:stCondLst>
                                    <p:cond delay="0"/>
                                  </p:stCondLst>
                                  <p:childTnLst>
                                    <p:set>
                                      <p:cBhvr>
                                        <p:cTn id="117" dur="1" fill="hold">
                                          <p:stCondLst>
                                            <p:cond delay="0"/>
                                          </p:stCondLst>
                                        </p:cTn>
                                        <p:tgtEl>
                                          <p:spTgt spid="169"/>
                                        </p:tgtEl>
                                        <p:attrNameLst>
                                          <p:attrName>style.visibility</p:attrName>
                                        </p:attrNameLst>
                                      </p:cBhvr>
                                      <p:to>
                                        <p:strVal val="visible"/>
                                      </p:to>
                                    </p:set>
                                    <p:animEffect transition="in" filter="wheel(1)">
                                      <p:cBhvr>
                                        <p:cTn id="118" dur="250"/>
                                        <p:tgtEl>
                                          <p:spTgt spid="169"/>
                                        </p:tgtEl>
                                      </p:cBhvr>
                                    </p:animEffect>
                                  </p:childTnLst>
                                </p:cTn>
                              </p:par>
                            </p:childTnLst>
                          </p:cTn>
                        </p:par>
                      </p:childTnLst>
                    </p:cTn>
                  </p:par>
                  <p:par>
                    <p:cTn id="119" fill="hold">
                      <p:stCondLst>
                        <p:cond delay="indefinite"/>
                      </p:stCondLst>
                      <p:childTnLst>
                        <p:par>
                          <p:cTn id="120" fill="hold">
                            <p:stCondLst>
                              <p:cond delay="0"/>
                            </p:stCondLst>
                            <p:childTnLst>
                              <p:par>
                                <p:cTn id="121" presetID="47" presetClass="entr" presetSubtype="0" fill="hold" nodeType="clickEffect">
                                  <p:stCondLst>
                                    <p:cond delay="0"/>
                                  </p:stCondLst>
                                  <p:childTnLst>
                                    <p:set>
                                      <p:cBhvr>
                                        <p:cTn id="122" dur="1" fill="hold">
                                          <p:stCondLst>
                                            <p:cond delay="0"/>
                                          </p:stCondLst>
                                        </p:cTn>
                                        <p:tgtEl>
                                          <p:spTgt spid="231"/>
                                        </p:tgtEl>
                                        <p:attrNameLst>
                                          <p:attrName>style.visibility</p:attrName>
                                        </p:attrNameLst>
                                      </p:cBhvr>
                                      <p:to>
                                        <p:strVal val="visible"/>
                                      </p:to>
                                    </p:set>
                                    <p:animEffect transition="in" filter="fade">
                                      <p:cBhvr>
                                        <p:cTn id="123" dur="500"/>
                                        <p:tgtEl>
                                          <p:spTgt spid="231"/>
                                        </p:tgtEl>
                                      </p:cBhvr>
                                    </p:animEffect>
                                    <p:anim calcmode="lin" valueType="num">
                                      <p:cBhvr>
                                        <p:cTn id="124" dur="500" fill="hold"/>
                                        <p:tgtEl>
                                          <p:spTgt spid="231"/>
                                        </p:tgtEl>
                                        <p:attrNameLst>
                                          <p:attrName>ppt_x</p:attrName>
                                        </p:attrNameLst>
                                      </p:cBhvr>
                                      <p:tavLst>
                                        <p:tav tm="0">
                                          <p:val>
                                            <p:strVal val="#ppt_x"/>
                                          </p:val>
                                        </p:tav>
                                        <p:tav tm="100000">
                                          <p:val>
                                            <p:strVal val="#ppt_x"/>
                                          </p:val>
                                        </p:tav>
                                      </p:tavLst>
                                    </p:anim>
                                    <p:anim calcmode="lin" valueType="num">
                                      <p:cBhvr>
                                        <p:cTn id="125" dur="500" fill="hold"/>
                                        <p:tgtEl>
                                          <p:spTgt spid="231"/>
                                        </p:tgtEl>
                                        <p:attrNameLst>
                                          <p:attrName>ppt_y</p:attrName>
                                        </p:attrNameLst>
                                      </p:cBhvr>
                                      <p:tavLst>
                                        <p:tav tm="0">
                                          <p:val>
                                            <p:strVal val="#ppt_y-.1"/>
                                          </p:val>
                                        </p:tav>
                                        <p:tav tm="100000">
                                          <p:val>
                                            <p:strVal val="#ppt_y"/>
                                          </p:val>
                                        </p:tav>
                                      </p:tavLst>
                                    </p:anim>
                                  </p:childTnLst>
                                </p:cTn>
                              </p:par>
                            </p:childTnLst>
                          </p:cTn>
                        </p:par>
                        <p:par>
                          <p:cTn id="126" fill="hold">
                            <p:stCondLst>
                              <p:cond delay="500"/>
                            </p:stCondLst>
                            <p:childTnLst>
                              <p:par>
                                <p:cTn id="127" presetID="22" presetClass="entr" presetSubtype="8" fill="hold" nodeType="afterEffect">
                                  <p:stCondLst>
                                    <p:cond delay="0"/>
                                  </p:stCondLst>
                                  <p:childTnLst>
                                    <p:set>
                                      <p:cBhvr>
                                        <p:cTn id="128" dur="1" fill="hold">
                                          <p:stCondLst>
                                            <p:cond delay="0"/>
                                          </p:stCondLst>
                                        </p:cTn>
                                        <p:tgtEl>
                                          <p:spTgt spid="158"/>
                                        </p:tgtEl>
                                        <p:attrNameLst>
                                          <p:attrName>style.visibility</p:attrName>
                                        </p:attrNameLst>
                                      </p:cBhvr>
                                      <p:to>
                                        <p:strVal val="visible"/>
                                      </p:to>
                                    </p:set>
                                    <p:animEffect transition="in" filter="wipe(left)">
                                      <p:cBhvr>
                                        <p:cTn id="129" dur="500"/>
                                        <p:tgtEl>
                                          <p:spTgt spid="158"/>
                                        </p:tgtEl>
                                      </p:cBhvr>
                                    </p:animEffect>
                                  </p:childTnLst>
                                </p:cTn>
                              </p:par>
                            </p:childTnLst>
                          </p:cTn>
                        </p:par>
                        <p:par>
                          <p:cTn id="130" fill="hold">
                            <p:stCondLst>
                              <p:cond delay="1000"/>
                            </p:stCondLst>
                            <p:childTnLst>
                              <p:par>
                                <p:cTn id="131" presetID="22" presetClass="entr" presetSubtype="8" fill="hold" grpId="0" nodeType="afterEffect">
                                  <p:stCondLst>
                                    <p:cond delay="0"/>
                                  </p:stCondLst>
                                  <p:childTnLst>
                                    <p:set>
                                      <p:cBhvr>
                                        <p:cTn id="132" dur="1" fill="hold">
                                          <p:stCondLst>
                                            <p:cond delay="0"/>
                                          </p:stCondLst>
                                        </p:cTn>
                                        <p:tgtEl>
                                          <p:spTgt spid="153"/>
                                        </p:tgtEl>
                                        <p:attrNameLst>
                                          <p:attrName>style.visibility</p:attrName>
                                        </p:attrNameLst>
                                      </p:cBhvr>
                                      <p:to>
                                        <p:strVal val="visible"/>
                                      </p:to>
                                    </p:set>
                                    <p:animEffect transition="in" filter="wipe(left)">
                                      <p:cBhvr>
                                        <p:cTn id="133" dur="500"/>
                                        <p:tgtEl>
                                          <p:spTgt spid="153"/>
                                        </p:tgtEl>
                                      </p:cBhvr>
                                    </p:animEffect>
                                  </p:childTnLst>
                                </p:cTn>
                              </p:par>
                              <p:par>
                                <p:cTn id="134" presetID="22" presetClass="exit" presetSubtype="8" fill="hold" grpId="0" nodeType="withEffect">
                                  <p:stCondLst>
                                    <p:cond delay="0"/>
                                  </p:stCondLst>
                                  <p:childTnLst>
                                    <p:animEffect transition="out" filter="wipe(left)">
                                      <p:cBhvr>
                                        <p:cTn id="135" dur="500"/>
                                        <p:tgtEl>
                                          <p:spTgt spid="123"/>
                                        </p:tgtEl>
                                      </p:cBhvr>
                                    </p:animEffect>
                                    <p:set>
                                      <p:cBhvr>
                                        <p:cTn id="136" dur="1" fill="hold">
                                          <p:stCondLst>
                                            <p:cond delay="499"/>
                                          </p:stCondLst>
                                        </p:cTn>
                                        <p:tgtEl>
                                          <p:spTgt spid="123"/>
                                        </p:tgtEl>
                                        <p:attrNameLst>
                                          <p:attrName>style.visibility</p:attrName>
                                        </p:attrNameLst>
                                      </p:cBhvr>
                                      <p:to>
                                        <p:strVal val="hidden"/>
                                      </p:to>
                                    </p:set>
                                  </p:childTnLst>
                                </p:cTn>
                              </p:par>
                              <p:par>
                                <p:cTn id="137" presetID="22" presetClass="exit" presetSubtype="8" fill="hold" grpId="0" nodeType="withEffect">
                                  <p:stCondLst>
                                    <p:cond delay="0"/>
                                  </p:stCondLst>
                                  <p:childTnLst>
                                    <p:animEffect transition="out" filter="wipe(left)">
                                      <p:cBhvr>
                                        <p:cTn id="138" dur="500"/>
                                        <p:tgtEl>
                                          <p:spTgt spid="122"/>
                                        </p:tgtEl>
                                      </p:cBhvr>
                                    </p:animEffect>
                                    <p:set>
                                      <p:cBhvr>
                                        <p:cTn id="139" dur="1" fill="hold">
                                          <p:stCondLst>
                                            <p:cond delay="499"/>
                                          </p:stCondLst>
                                        </p:cTn>
                                        <p:tgtEl>
                                          <p:spTgt spid="122"/>
                                        </p:tgtEl>
                                        <p:attrNameLst>
                                          <p:attrName>style.visibility</p:attrName>
                                        </p:attrNameLst>
                                      </p:cBhvr>
                                      <p:to>
                                        <p:strVal val="hidden"/>
                                      </p:to>
                                    </p:set>
                                  </p:childTnLst>
                                </p:cTn>
                              </p:par>
                            </p:childTnLst>
                          </p:cTn>
                        </p:par>
                        <p:par>
                          <p:cTn id="140" fill="hold">
                            <p:stCondLst>
                              <p:cond delay="1500"/>
                            </p:stCondLst>
                            <p:childTnLst>
                              <p:par>
                                <p:cTn id="141" presetID="47" presetClass="entr" presetSubtype="0" fill="hold" nodeType="afterEffect">
                                  <p:stCondLst>
                                    <p:cond delay="0"/>
                                  </p:stCondLst>
                                  <p:childTnLst>
                                    <p:set>
                                      <p:cBhvr>
                                        <p:cTn id="142" dur="1" fill="hold">
                                          <p:stCondLst>
                                            <p:cond delay="0"/>
                                          </p:stCondLst>
                                        </p:cTn>
                                        <p:tgtEl>
                                          <p:spTgt spid="219"/>
                                        </p:tgtEl>
                                        <p:attrNameLst>
                                          <p:attrName>style.visibility</p:attrName>
                                        </p:attrNameLst>
                                      </p:cBhvr>
                                      <p:to>
                                        <p:strVal val="visible"/>
                                      </p:to>
                                    </p:set>
                                    <p:animEffect transition="in" filter="fade">
                                      <p:cBhvr>
                                        <p:cTn id="143" dur="500"/>
                                        <p:tgtEl>
                                          <p:spTgt spid="219"/>
                                        </p:tgtEl>
                                      </p:cBhvr>
                                    </p:animEffect>
                                    <p:anim calcmode="lin" valueType="num">
                                      <p:cBhvr>
                                        <p:cTn id="144" dur="500" fill="hold"/>
                                        <p:tgtEl>
                                          <p:spTgt spid="219"/>
                                        </p:tgtEl>
                                        <p:attrNameLst>
                                          <p:attrName>ppt_x</p:attrName>
                                        </p:attrNameLst>
                                      </p:cBhvr>
                                      <p:tavLst>
                                        <p:tav tm="0">
                                          <p:val>
                                            <p:strVal val="#ppt_x"/>
                                          </p:val>
                                        </p:tav>
                                        <p:tav tm="100000">
                                          <p:val>
                                            <p:strVal val="#ppt_x"/>
                                          </p:val>
                                        </p:tav>
                                      </p:tavLst>
                                    </p:anim>
                                    <p:anim calcmode="lin" valueType="num">
                                      <p:cBhvr>
                                        <p:cTn id="145" dur="500" fill="hold"/>
                                        <p:tgtEl>
                                          <p:spTgt spid="219"/>
                                        </p:tgtEl>
                                        <p:attrNameLst>
                                          <p:attrName>ppt_y</p:attrName>
                                        </p:attrNameLst>
                                      </p:cBhvr>
                                      <p:tavLst>
                                        <p:tav tm="0">
                                          <p:val>
                                            <p:strVal val="#ppt_y-.1"/>
                                          </p:val>
                                        </p:tav>
                                        <p:tav tm="100000">
                                          <p:val>
                                            <p:strVal val="#ppt_y"/>
                                          </p:val>
                                        </p:tav>
                                      </p:tavLst>
                                    </p:anim>
                                  </p:childTnLst>
                                </p:cTn>
                              </p:par>
                            </p:childTnLst>
                          </p:cTn>
                        </p:par>
                        <p:par>
                          <p:cTn id="146" fill="hold">
                            <p:stCondLst>
                              <p:cond delay="2000"/>
                            </p:stCondLst>
                            <p:childTnLst>
                              <p:par>
                                <p:cTn id="147" presetID="1" presetClass="entr" presetSubtype="0" fill="hold" nodeType="afterEffect">
                                  <p:stCondLst>
                                    <p:cond delay="150"/>
                                  </p:stCondLst>
                                  <p:childTnLst>
                                    <p:set>
                                      <p:cBhvr>
                                        <p:cTn id="148" dur="1" fill="hold">
                                          <p:stCondLst>
                                            <p:cond delay="0"/>
                                          </p:stCondLst>
                                        </p:cTn>
                                        <p:tgtEl>
                                          <p:spTgt spid="131"/>
                                        </p:tgtEl>
                                        <p:attrNameLst>
                                          <p:attrName>style.visibility</p:attrName>
                                        </p:attrNameLst>
                                      </p:cBhvr>
                                      <p:to>
                                        <p:strVal val="visible"/>
                                      </p:to>
                                    </p:set>
                                  </p:childTnLst>
                                </p:cTn>
                              </p:par>
                            </p:childTnLst>
                          </p:cTn>
                        </p:par>
                        <p:par>
                          <p:cTn id="149" fill="hold">
                            <p:stCondLst>
                              <p:cond delay="2150"/>
                            </p:stCondLst>
                            <p:childTnLst>
                              <p:par>
                                <p:cTn id="150" presetID="1" presetClass="entr" presetSubtype="0" fill="hold" nodeType="afterEffect">
                                  <p:stCondLst>
                                    <p:cond delay="150"/>
                                  </p:stCondLst>
                                  <p:childTnLst>
                                    <p:set>
                                      <p:cBhvr>
                                        <p:cTn id="151" dur="1" fill="hold">
                                          <p:stCondLst>
                                            <p:cond delay="0"/>
                                          </p:stCondLst>
                                        </p:cTn>
                                        <p:tgtEl>
                                          <p:spTgt spid="134"/>
                                        </p:tgtEl>
                                        <p:attrNameLst>
                                          <p:attrName>style.visibility</p:attrName>
                                        </p:attrNameLst>
                                      </p:cBhvr>
                                      <p:to>
                                        <p:strVal val="visible"/>
                                      </p:to>
                                    </p:set>
                                  </p:childTnLst>
                                </p:cTn>
                              </p:par>
                            </p:childTnLst>
                          </p:cTn>
                        </p:par>
                        <p:par>
                          <p:cTn id="152" fill="hold">
                            <p:stCondLst>
                              <p:cond delay="2300"/>
                            </p:stCondLst>
                            <p:childTnLst>
                              <p:par>
                                <p:cTn id="153" presetID="1" presetClass="entr" presetSubtype="0" fill="hold" nodeType="afterEffect">
                                  <p:stCondLst>
                                    <p:cond delay="150"/>
                                  </p:stCondLst>
                                  <p:childTnLst>
                                    <p:set>
                                      <p:cBhvr>
                                        <p:cTn id="154" dur="1" fill="hold">
                                          <p:stCondLst>
                                            <p:cond delay="0"/>
                                          </p:stCondLst>
                                        </p:cTn>
                                        <p:tgtEl>
                                          <p:spTgt spid="137"/>
                                        </p:tgtEl>
                                        <p:attrNameLst>
                                          <p:attrName>style.visibility</p:attrName>
                                        </p:attrNameLst>
                                      </p:cBhvr>
                                      <p:to>
                                        <p:strVal val="visible"/>
                                      </p:to>
                                    </p:set>
                                  </p:childTnLst>
                                </p:cTn>
                              </p:par>
                            </p:childTnLst>
                          </p:cTn>
                        </p:par>
                        <p:par>
                          <p:cTn id="155" fill="hold">
                            <p:stCondLst>
                              <p:cond delay="2450"/>
                            </p:stCondLst>
                            <p:childTnLst>
                              <p:par>
                                <p:cTn id="156" presetID="1" presetClass="entr" presetSubtype="0" fill="hold" nodeType="afterEffect">
                                  <p:stCondLst>
                                    <p:cond delay="150"/>
                                  </p:stCondLst>
                                  <p:childTnLst>
                                    <p:set>
                                      <p:cBhvr>
                                        <p:cTn id="157" dur="1" fill="hold">
                                          <p:stCondLst>
                                            <p:cond delay="0"/>
                                          </p:stCondLst>
                                        </p:cTn>
                                        <p:tgtEl>
                                          <p:spTgt spid="146"/>
                                        </p:tgtEl>
                                        <p:attrNameLst>
                                          <p:attrName>style.visibility</p:attrName>
                                        </p:attrNameLst>
                                      </p:cBhvr>
                                      <p:to>
                                        <p:strVal val="visible"/>
                                      </p:to>
                                    </p:set>
                                  </p:childTnLst>
                                </p:cTn>
                              </p:par>
                            </p:childTnLst>
                          </p:cTn>
                        </p:par>
                        <p:par>
                          <p:cTn id="158" fill="hold">
                            <p:stCondLst>
                              <p:cond delay="2600"/>
                            </p:stCondLst>
                            <p:childTnLst>
                              <p:par>
                                <p:cTn id="159" presetID="1" presetClass="entr" presetSubtype="0" fill="hold" nodeType="afterEffect">
                                  <p:stCondLst>
                                    <p:cond delay="150"/>
                                  </p:stCondLst>
                                  <p:childTnLst>
                                    <p:set>
                                      <p:cBhvr>
                                        <p:cTn id="160" dur="1" fill="hold">
                                          <p:stCondLst>
                                            <p:cond delay="0"/>
                                          </p:stCondLst>
                                        </p:cTn>
                                        <p:tgtEl>
                                          <p:spTgt spid="143"/>
                                        </p:tgtEl>
                                        <p:attrNameLst>
                                          <p:attrName>style.visibility</p:attrName>
                                        </p:attrNameLst>
                                      </p:cBhvr>
                                      <p:to>
                                        <p:strVal val="visible"/>
                                      </p:to>
                                    </p:set>
                                  </p:childTnLst>
                                </p:cTn>
                              </p:par>
                            </p:childTnLst>
                          </p:cTn>
                        </p:par>
                        <p:par>
                          <p:cTn id="161" fill="hold">
                            <p:stCondLst>
                              <p:cond delay="2750"/>
                            </p:stCondLst>
                            <p:childTnLst>
                              <p:par>
                                <p:cTn id="162" presetID="1" presetClass="entr" presetSubtype="0" fill="hold" nodeType="afterEffect">
                                  <p:stCondLst>
                                    <p:cond delay="150"/>
                                  </p:stCondLst>
                                  <p:childTnLst>
                                    <p:set>
                                      <p:cBhvr>
                                        <p:cTn id="163" dur="1" fill="hold">
                                          <p:stCondLst>
                                            <p:cond delay="0"/>
                                          </p:stCondLst>
                                        </p:cTn>
                                        <p:tgtEl>
                                          <p:spTgt spid="140"/>
                                        </p:tgtEl>
                                        <p:attrNameLst>
                                          <p:attrName>style.visibility</p:attrName>
                                        </p:attrNameLst>
                                      </p:cBhvr>
                                      <p:to>
                                        <p:strVal val="visible"/>
                                      </p:to>
                                    </p:set>
                                  </p:childTnLst>
                                </p:cTn>
                              </p:par>
                            </p:childTnLst>
                          </p:cTn>
                        </p:par>
                        <p:par>
                          <p:cTn id="164" fill="hold">
                            <p:stCondLst>
                              <p:cond delay="2900"/>
                            </p:stCondLst>
                            <p:childTnLst>
                              <p:par>
                                <p:cTn id="165" presetID="1" presetClass="entr" presetSubtype="0" fill="hold" nodeType="afterEffect">
                                  <p:stCondLst>
                                    <p:cond delay="150"/>
                                  </p:stCondLst>
                                  <p:childTnLst>
                                    <p:set>
                                      <p:cBhvr>
                                        <p:cTn id="166" dur="1" fill="hold">
                                          <p:stCondLst>
                                            <p:cond delay="0"/>
                                          </p:stCondLst>
                                        </p:cTn>
                                        <p:tgtEl>
                                          <p:spTgt spid="149"/>
                                        </p:tgtEl>
                                        <p:attrNameLst>
                                          <p:attrName>style.visibility</p:attrName>
                                        </p:attrNameLst>
                                      </p:cBhvr>
                                      <p:to>
                                        <p:strVal val="visible"/>
                                      </p:to>
                                    </p:set>
                                  </p:childTnLst>
                                </p:cTn>
                              </p:par>
                            </p:childTnLst>
                          </p:cTn>
                        </p:par>
                        <p:par>
                          <p:cTn id="167" fill="hold">
                            <p:stCondLst>
                              <p:cond delay="3050"/>
                            </p:stCondLst>
                            <p:childTnLst>
                              <p:par>
                                <p:cTn id="168" presetID="1" presetClass="entr" presetSubtype="0" fill="hold" nodeType="afterEffect">
                                  <p:stCondLst>
                                    <p:cond delay="0"/>
                                  </p:stCondLst>
                                  <p:childTnLst>
                                    <p:set>
                                      <p:cBhvr>
                                        <p:cTn id="169" dur="1" fill="hold">
                                          <p:stCondLst>
                                            <p:cond delay="0"/>
                                          </p:stCondLst>
                                        </p:cTn>
                                        <p:tgtEl>
                                          <p:spTgt spid="213"/>
                                        </p:tgtEl>
                                        <p:attrNameLst>
                                          <p:attrName>style.visibility</p:attrName>
                                        </p:attrNameLst>
                                      </p:cBhvr>
                                      <p:to>
                                        <p:strVal val="visible"/>
                                      </p:to>
                                    </p:set>
                                  </p:childTnLst>
                                </p:cTn>
                              </p:par>
                              <p:par>
                                <p:cTn id="170" presetID="21" presetClass="entr" presetSubtype="1" fill="hold" nodeType="withEffect">
                                  <p:stCondLst>
                                    <p:cond delay="0"/>
                                  </p:stCondLst>
                                  <p:childTnLst>
                                    <p:set>
                                      <p:cBhvr>
                                        <p:cTn id="171" dur="1" fill="hold">
                                          <p:stCondLst>
                                            <p:cond delay="0"/>
                                          </p:stCondLst>
                                        </p:cTn>
                                        <p:tgtEl>
                                          <p:spTgt spid="177"/>
                                        </p:tgtEl>
                                        <p:attrNameLst>
                                          <p:attrName>style.visibility</p:attrName>
                                        </p:attrNameLst>
                                      </p:cBhvr>
                                      <p:to>
                                        <p:strVal val="visible"/>
                                      </p:to>
                                    </p:set>
                                    <p:animEffect transition="in" filter="wheel(1)">
                                      <p:cBhvr>
                                        <p:cTn id="172" dur="250"/>
                                        <p:tgtEl>
                                          <p:spTgt spid="177"/>
                                        </p:tgtEl>
                                      </p:cBhvr>
                                    </p:animEffect>
                                  </p:childTnLst>
                                </p:cTn>
                              </p:par>
                              <p:par>
                                <p:cTn id="173" presetID="22" presetClass="exit" presetSubtype="8" fill="hold" grpId="0" nodeType="withEffect">
                                  <p:stCondLst>
                                    <p:cond delay="0"/>
                                  </p:stCondLst>
                                  <p:childTnLst>
                                    <p:animEffect transition="out" filter="wipe(left)">
                                      <p:cBhvr>
                                        <p:cTn id="174" dur="500"/>
                                        <p:tgtEl>
                                          <p:spTgt spid="125"/>
                                        </p:tgtEl>
                                      </p:cBhvr>
                                    </p:animEffect>
                                    <p:set>
                                      <p:cBhvr>
                                        <p:cTn id="175" dur="1" fill="hold">
                                          <p:stCondLst>
                                            <p:cond delay="499"/>
                                          </p:stCondLst>
                                        </p:cTn>
                                        <p:tgtEl>
                                          <p:spTgt spid="125"/>
                                        </p:tgtEl>
                                        <p:attrNameLst>
                                          <p:attrName>style.visibility</p:attrName>
                                        </p:attrNameLst>
                                      </p:cBhvr>
                                      <p:to>
                                        <p:strVal val="hidden"/>
                                      </p:to>
                                    </p:set>
                                  </p:childTnLst>
                                </p:cTn>
                              </p:par>
                              <p:par>
                                <p:cTn id="176" presetID="22" presetClass="exit" presetSubtype="8" fill="hold" grpId="0" nodeType="withEffect">
                                  <p:stCondLst>
                                    <p:cond delay="0"/>
                                  </p:stCondLst>
                                  <p:childTnLst>
                                    <p:animEffect transition="out" filter="wipe(left)">
                                      <p:cBhvr>
                                        <p:cTn id="177" dur="500"/>
                                        <p:tgtEl>
                                          <p:spTgt spid="124"/>
                                        </p:tgtEl>
                                      </p:cBhvr>
                                    </p:animEffect>
                                    <p:set>
                                      <p:cBhvr>
                                        <p:cTn id="178" dur="1" fill="hold">
                                          <p:stCondLst>
                                            <p:cond delay="499"/>
                                          </p:stCondLst>
                                        </p:cTn>
                                        <p:tgtEl>
                                          <p:spTgt spid="124"/>
                                        </p:tgtEl>
                                        <p:attrNameLst>
                                          <p:attrName>style.visibility</p:attrName>
                                        </p:attrNameLst>
                                      </p:cBhvr>
                                      <p:to>
                                        <p:strVal val="hidden"/>
                                      </p:to>
                                    </p:set>
                                  </p:childTnLst>
                                </p:cTn>
                              </p:par>
                            </p:childTnLst>
                          </p:cTn>
                        </p:par>
                      </p:childTnLst>
                    </p:cTn>
                  </p:par>
                  <p:par>
                    <p:cTn id="179" fill="hold">
                      <p:stCondLst>
                        <p:cond delay="indefinite"/>
                      </p:stCondLst>
                      <p:childTnLst>
                        <p:par>
                          <p:cTn id="180" fill="hold">
                            <p:stCondLst>
                              <p:cond delay="0"/>
                            </p:stCondLst>
                            <p:childTnLst>
                              <p:par>
                                <p:cTn id="181" presetID="47" presetClass="entr" presetSubtype="0" fill="hold" nodeType="clickEffect">
                                  <p:stCondLst>
                                    <p:cond delay="0"/>
                                  </p:stCondLst>
                                  <p:childTnLst>
                                    <p:set>
                                      <p:cBhvr>
                                        <p:cTn id="182" dur="1" fill="hold">
                                          <p:stCondLst>
                                            <p:cond delay="0"/>
                                          </p:stCondLst>
                                        </p:cTn>
                                        <p:tgtEl>
                                          <p:spTgt spid="234"/>
                                        </p:tgtEl>
                                        <p:attrNameLst>
                                          <p:attrName>style.visibility</p:attrName>
                                        </p:attrNameLst>
                                      </p:cBhvr>
                                      <p:to>
                                        <p:strVal val="visible"/>
                                      </p:to>
                                    </p:set>
                                    <p:animEffect transition="in" filter="fade">
                                      <p:cBhvr>
                                        <p:cTn id="183" dur="500"/>
                                        <p:tgtEl>
                                          <p:spTgt spid="234"/>
                                        </p:tgtEl>
                                      </p:cBhvr>
                                    </p:animEffect>
                                    <p:anim calcmode="lin" valueType="num">
                                      <p:cBhvr>
                                        <p:cTn id="184" dur="500" fill="hold"/>
                                        <p:tgtEl>
                                          <p:spTgt spid="234"/>
                                        </p:tgtEl>
                                        <p:attrNameLst>
                                          <p:attrName>ppt_x</p:attrName>
                                        </p:attrNameLst>
                                      </p:cBhvr>
                                      <p:tavLst>
                                        <p:tav tm="0">
                                          <p:val>
                                            <p:strVal val="#ppt_x"/>
                                          </p:val>
                                        </p:tav>
                                        <p:tav tm="100000">
                                          <p:val>
                                            <p:strVal val="#ppt_x"/>
                                          </p:val>
                                        </p:tav>
                                      </p:tavLst>
                                    </p:anim>
                                    <p:anim calcmode="lin" valueType="num">
                                      <p:cBhvr>
                                        <p:cTn id="185" dur="500" fill="hold"/>
                                        <p:tgtEl>
                                          <p:spTgt spid="234"/>
                                        </p:tgtEl>
                                        <p:attrNameLst>
                                          <p:attrName>ppt_y</p:attrName>
                                        </p:attrNameLst>
                                      </p:cBhvr>
                                      <p:tavLst>
                                        <p:tav tm="0">
                                          <p:val>
                                            <p:strVal val="#ppt_y-.1"/>
                                          </p:val>
                                        </p:tav>
                                        <p:tav tm="100000">
                                          <p:val>
                                            <p:strVal val="#ppt_y"/>
                                          </p:val>
                                        </p:tav>
                                      </p:tavLst>
                                    </p:anim>
                                  </p:childTnLst>
                                </p:cTn>
                              </p:par>
                              <p:par>
                                <p:cTn id="186" presetID="22" presetClass="entr" presetSubtype="8" fill="hold" nodeType="withEffect">
                                  <p:stCondLst>
                                    <p:cond delay="500"/>
                                  </p:stCondLst>
                                  <p:childTnLst>
                                    <p:set>
                                      <p:cBhvr>
                                        <p:cTn id="187" dur="1" fill="hold">
                                          <p:stCondLst>
                                            <p:cond delay="0"/>
                                          </p:stCondLst>
                                        </p:cTn>
                                        <p:tgtEl>
                                          <p:spTgt spid="156"/>
                                        </p:tgtEl>
                                        <p:attrNameLst>
                                          <p:attrName>style.visibility</p:attrName>
                                        </p:attrNameLst>
                                      </p:cBhvr>
                                      <p:to>
                                        <p:strVal val="visible"/>
                                      </p:to>
                                    </p:set>
                                    <p:animEffect transition="in" filter="wipe(left)">
                                      <p:cBhvr>
                                        <p:cTn id="188" dur="500"/>
                                        <p:tgtEl>
                                          <p:spTgt spid="156"/>
                                        </p:tgtEl>
                                      </p:cBhvr>
                                    </p:animEffect>
                                  </p:childTnLst>
                                </p:cTn>
                              </p:par>
                              <p:par>
                                <p:cTn id="189" presetID="22" presetClass="entr" presetSubtype="8" fill="hold" nodeType="withEffect">
                                  <p:stCondLst>
                                    <p:cond delay="500"/>
                                  </p:stCondLst>
                                  <p:childTnLst>
                                    <p:set>
                                      <p:cBhvr>
                                        <p:cTn id="190" dur="1" fill="hold">
                                          <p:stCondLst>
                                            <p:cond delay="0"/>
                                          </p:stCondLst>
                                        </p:cTn>
                                        <p:tgtEl>
                                          <p:spTgt spid="160"/>
                                        </p:tgtEl>
                                        <p:attrNameLst>
                                          <p:attrName>style.visibility</p:attrName>
                                        </p:attrNameLst>
                                      </p:cBhvr>
                                      <p:to>
                                        <p:strVal val="visible"/>
                                      </p:to>
                                    </p:set>
                                    <p:animEffect transition="in" filter="wipe(left)">
                                      <p:cBhvr>
                                        <p:cTn id="191" dur="500"/>
                                        <p:tgtEl>
                                          <p:spTgt spid="160"/>
                                        </p:tgtEl>
                                      </p:cBhvr>
                                    </p:animEffect>
                                  </p:childTnLst>
                                </p:cTn>
                              </p:par>
                            </p:childTnLst>
                          </p:cTn>
                        </p:par>
                        <p:par>
                          <p:cTn id="192" fill="hold">
                            <p:stCondLst>
                              <p:cond delay="1000"/>
                            </p:stCondLst>
                            <p:childTnLst>
                              <p:par>
                                <p:cTn id="193" presetID="1" presetClass="entr" presetSubtype="0" fill="hold" nodeType="afterEffect">
                                  <p:stCondLst>
                                    <p:cond delay="0"/>
                                  </p:stCondLst>
                                  <p:childTnLst>
                                    <p:set>
                                      <p:cBhvr>
                                        <p:cTn id="194" dur="1" fill="hold">
                                          <p:stCondLst>
                                            <p:cond delay="0"/>
                                          </p:stCondLst>
                                        </p:cTn>
                                        <p:tgtEl>
                                          <p:spTgt spid="106"/>
                                        </p:tgtEl>
                                        <p:attrNameLst>
                                          <p:attrName>style.visibility</p:attrName>
                                        </p:attrNameLst>
                                      </p:cBhvr>
                                      <p:to>
                                        <p:strVal val="visible"/>
                                      </p:to>
                                    </p:set>
                                  </p:childTnLst>
                                </p:cTn>
                              </p:par>
                            </p:childTnLst>
                          </p:cTn>
                        </p:par>
                        <p:par>
                          <p:cTn id="195" fill="hold">
                            <p:stCondLst>
                              <p:cond delay="1000"/>
                            </p:stCondLst>
                            <p:childTnLst>
                              <p:par>
                                <p:cTn id="196" presetID="22" presetClass="entr" presetSubtype="8" fill="hold" grpId="0" nodeType="afterEffect">
                                  <p:stCondLst>
                                    <p:cond delay="0"/>
                                  </p:stCondLst>
                                  <p:childTnLst>
                                    <p:set>
                                      <p:cBhvr>
                                        <p:cTn id="197" dur="1" fill="hold">
                                          <p:stCondLst>
                                            <p:cond delay="0"/>
                                          </p:stCondLst>
                                        </p:cTn>
                                        <p:tgtEl>
                                          <p:spTgt spid="154"/>
                                        </p:tgtEl>
                                        <p:attrNameLst>
                                          <p:attrName>style.visibility</p:attrName>
                                        </p:attrNameLst>
                                      </p:cBhvr>
                                      <p:to>
                                        <p:strVal val="visible"/>
                                      </p:to>
                                    </p:set>
                                    <p:animEffect transition="in" filter="wipe(left)">
                                      <p:cBhvr>
                                        <p:cTn id="198" dur="500"/>
                                        <p:tgtEl>
                                          <p:spTgt spid="154"/>
                                        </p:tgtEl>
                                      </p:cBhvr>
                                    </p:animEffect>
                                  </p:childTnLst>
                                </p:cTn>
                              </p:par>
                            </p:childTnLst>
                          </p:cTn>
                        </p:par>
                        <p:par>
                          <p:cTn id="199" fill="hold">
                            <p:stCondLst>
                              <p:cond delay="1500"/>
                            </p:stCondLst>
                            <p:childTnLst>
                              <p:par>
                                <p:cTn id="200" presetID="31" presetClass="entr" presetSubtype="0" fill="hold" nodeType="afterEffect">
                                  <p:stCondLst>
                                    <p:cond delay="0"/>
                                  </p:stCondLst>
                                  <p:childTnLst>
                                    <p:set>
                                      <p:cBhvr>
                                        <p:cTn id="201" dur="1" fill="hold">
                                          <p:stCondLst>
                                            <p:cond delay="0"/>
                                          </p:stCondLst>
                                        </p:cTn>
                                        <p:tgtEl>
                                          <p:spTgt spid="107"/>
                                        </p:tgtEl>
                                        <p:attrNameLst>
                                          <p:attrName>style.visibility</p:attrName>
                                        </p:attrNameLst>
                                      </p:cBhvr>
                                      <p:to>
                                        <p:strVal val="visible"/>
                                      </p:to>
                                    </p:set>
                                    <p:anim calcmode="lin" valueType="num">
                                      <p:cBhvr>
                                        <p:cTn id="202" dur="500" fill="hold"/>
                                        <p:tgtEl>
                                          <p:spTgt spid="107"/>
                                        </p:tgtEl>
                                        <p:attrNameLst>
                                          <p:attrName>ppt_w</p:attrName>
                                        </p:attrNameLst>
                                      </p:cBhvr>
                                      <p:tavLst>
                                        <p:tav tm="0">
                                          <p:val>
                                            <p:fltVal val="0"/>
                                          </p:val>
                                        </p:tav>
                                        <p:tav tm="100000">
                                          <p:val>
                                            <p:strVal val="#ppt_w"/>
                                          </p:val>
                                        </p:tav>
                                      </p:tavLst>
                                    </p:anim>
                                    <p:anim calcmode="lin" valueType="num">
                                      <p:cBhvr>
                                        <p:cTn id="203" dur="500" fill="hold"/>
                                        <p:tgtEl>
                                          <p:spTgt spid="107"/>
                                        </p:tgtEl>
                                        <p:attrNameLst>
                                          <p:attrName>ppt_h</p:attrName>
                                        </p:attrNameLst>
                                      </p:cBhvr>
                                      <p:tavLst>
                                        <p:tav tm="0">
                                          <p:val>
                                            <p:fltVal val="0"/>
                                          </p:val>
                                        </p:tav>
                                        <p:tav tm="100000">
                                          <p:val>
                                            <p:strVal val="#ppt_h"/>
                                          </p:val>
                                        </p:tav>
                                      </p:tavLst>
                                    </p:anim>
                                    <p:anim calcmode="lin" valueType="num">
                                      <p:cBhvr>
                                        <p:cTn id="204" dur="500" fill="hold"/>
                                        <p:tgtEl>
                                          <p:spTgt spid="107"/>
                                        </p:tgtEl>
                                        <p:attrNameLst>
                                          <p:attrName>style.rotation</p:attrName>
                                        </p:attrNameLst>
                                      </p:cBhvr>
                                      <p:tavLst>
                                        <p:tav tm="0">
                                          <p:val>
                                            <p:fltVal val="90"/>
                                          </p:val>
                                        </p:tav>
                                        <p:tav tm="100000">
                                          <p:val>
                                            <p:fltVal val="0"/>
                                          </p:val>
                                        </p:tav>
                                      </p:tavLst>
                                    </p:anim>
                                    <p:animEffect transition="in" filter="fade">
                                      <p:cBhvr>
                                        <p:cTn id="205" dur="500"/>
                                        <p:tgtEl>
                                          <p:spTgt spid="107"/>
                                        </p:tgtEl>
                                      </p:cBhvr>
                                    </p:animEffect>
                                  </p:childTnLst>
                                </p:cTn>
                              </p:par>
                            </p:childTnLst>
                          </p:cTn>
                        </p:par>
                        <p:par>
                          <p:cTn id="206" fill="hold">
                            <p:stCondLst>
                              <p:cond delay="2000"/>
                            </p:stCondLst>
                            <p:childTnLst>
                              <p:par>
                                <p:cTn id="207" presetID="1" presetClass="exit" presetSubtype="0" fill="hold" nodeType="afterEffect">
                                  <p:stCondLst>
                                    <p:cond delay="0"/>
                                  </p:stCondLst>
                                  <p:childTnLst>
                                    <p:set>
                                      <p:cBhvr>
                                        <p:cTn id="208" dur="1" fill="hold">
                                          <p:stCondLst>
                                            <p:cond delay="0"/>
                                          </p:stCondLst>
                                        </p:cTn>
                                        <p:tgtEl>
                                          <p:spTgt spid="106"/>
                                        </p:tgtEl>
                                        <p:attrNameLst>
                                          <p:attrName>style.visibility</p:attrName>
                                        </p:attrNameLst>
                                      </p:cBhvr>
                                      <p:to>
                                        <p:strVal val="hidden"/>
                                      </p:to>
                                    </p:set>
                                  </p:childTnLst>
                                </p:cTn>
                              </p:par>
                            </p:childTnLst>
                          </p:cTn>
                        </p:par>
                        <p:par>
                          <p:cTn id="209" fill="hold">
                            <p:stCondLst>
                              <p:cond delay="2000"/>
                            </p:stCondLst>
                            <p:childTnLst>
                              <p:par>
                                <p:cTn id="210" presetID="22" presetClass="entr" presetSubtype="1" fill="hold" nodeType="afterEffect">
                                  <p:stCondLst>
                                    <p:cond delay="0"/>
                                  </p:stCondLst>
                                  <p:childTnLst>
                                    <p:set>
                                      <p:cBhvr>
                                        <p:cTn id="211" dur="1" fill="hold">
                                          <p:stCondLst>
                                            <p:cond delay="0"/>
                                          </p:stCondLst>
                                        </p:cTn>
                                        <p:tgtEl>
                                          <p:spTgt spid="203"/>
                                        </p:tgtEl>
                                        <p:attrNameLst>
                                          <p:attrName>style.visibility</p:attrName>
                                        </p:attrNameLst>
                                      </p:cBhvr>
                                      <p:to>
                                        <p:strVal val="visible"/>
                                      </p:to>
                                    </p:set>
                                    <p:animEffect transition="in" filter="wipe(up)">
                                      <p:cBhvr>
                                        <p:cTn id="212" dur="500"/>
                                        <p:tgtEl>
                                          <p:spTgt spid="203"/>
                                        </p:tgtEl>
                                      </p:cBhvr>
                                    </p:animEffect>
                                  </p:childTnLst>
                                </p:cTn>
                              </p:par>
                            </p:childTnLst>
                          </p:cTn>
                        </p:par>
                        <p:par>
                          <p:cTn id="213" fill="hold">
                            <p:stCondLst>
                              <p:cond delay="2500"/>
                            </p:stCondLst>
                            <p:childTnLst>
                              <p:par>
                                <p:cTn id="214" presetID="22" presetClass="entr" presetSubtype="8" fill="hold" nodeType="afterEffect">
                                  <p:stCondLst>
                                    <p:cond delay="0"/>
                                  </p:stCondLst>
                                  <p:childTnLst>
                                    <p:set>
                                      <p:cBhvr>
                                        <p:cTn id="215" dur="1" fill="hold">
                                          <p:stCondLst>
                                            <p:cond delay="0"/>
                                          </p:stCondLst>
                                        </p:cTn>
                                        <p:tgtEl>
                                          <p:spTgt spid="159"/>
                                        </p:tgtEl>
                                        <p:attrNameLst>
                                          <p:attrName>style.visibility</p:attrName>
                                        </p:attrNameLst>
                                      </p:cBhvr>
                                      <p:to>
                                        <p:strVal val="visible"/>
                                      </p:to>
                                    </p:set>
                                    <p:animEffect transition="in" filter="wipe(left)">
                                      <p:cBhvr>
                                        <p:cTn id="216" dur="500"/>
                                        <p:tgtEl>
                                          <p:spTgt spid="159"/>
                                        </p:tgtEl>
                                      </p:cBhvr>
                                    </p:animEffect>
                                  </p:childTnLst>
                                </p:cTn>
                              </p:par>
                              <p:par>
                                <p:cTn id="217" presetID="22" presetClass="exit" presetSubtype="8" fill="hold" grpId="0" nodeType="withEffect">
                                  <p:stCondLst>
                                    <p:cond delay="0"/>
                                  </p:stCondLst>
                                  <p:childTnLst>
                                    <p:animEffect transition="out" filter="wipe(left)">
                                      <p:cBhvr>
                                        <p:cTn id="218" dur="500"/>
                                        <p:tgtEl>
                                          <p:spTgt spid="129"/>
                                        </p:tgtEl>
                                      </p:cBhvr>
                                    </p:animEffect>
                                    <p:set>
                                      <p:cBhvr>
                                        <p:cTn id="219" dur="1" fill="hold">
                                          <p:stCondLst>
                                            <p:cond delay="499"/>
                                          </p:stCondLst>
                                        </p:cTn>
                                        <p:tgtEl>
                                          <p:spTgt spid="129"/>
                                        </p:tgtEl>
                                        <p:attrNameLst>
                                          <p:attrName>style.visibility</p:attrName>
                                        </p:attrNameLst>
                                      </p:cBhvr>
                                      <p:to>
                                        <p:strVal val="hidden"/>
                                      </p:to>
                                    </p:set>
                                  </p:childTnLst>
                                </p:cTn>
                              </p:par>
                              <p:par>
                                <p:cTn id="220" presetID="22" presetClass="exit" presetSubtype="8" fill="hold" grpId="0" nodeType="withEffect">
                                  <p:stCondLst>
                                    <p:cond delay="0"/>
                                  </p:stCondLst>
                                  <p:childTnLst>
                                    <p:animEffect transition="out" filter="wipe(left)">
                                      <p:cBhvr>
                                        <p:cTn id="221" dur="500"/>
                                        <p:tgtEl>
                                          <p:spTgt spid="128"/>
                                        </p:tgtEl>
                                      </p:cBhvr>
                                    </p:animEffect>
                                    <p:set>
                                      <p:cBhvr>
                                        <p:cTn id="222" dur="1" fill="hold">
                                          <p:stCondLst>
                                            <p:cond delay="499"/>
                                          </p:stCondLst>
                                        </p:cTn>
                                        <p:tgtEl>
                                          <p:spTgt spid="128"/>
                                        </p:tgtEl>
                                        <p:attrNameLst>
                                          <p:attrName>style.visibility</p:attrName>
                                        </p:attrNameLst>
                                      </p:cBhvr>
                                      <p:to>
                                        <p:strVal val="hidden"/>
                                      </p:to>
                                    </p:set>
                                  </p:childTnLst>
                                </p:cTn>
                              </p:par>
                              <p:par>
                                <p:cTn id="223" presetID="10" presetClass="entr" presetSubtype="0" fill="hold" grpId="0" nodeType="withEffect">
                                  <p:stCondLst>
                                    <p:cond delay="0"/>
                                  </p:stCondLst>
                                  <p:childTnLst>
                                    <p:set>
                                      <p:cBhvr>
                                        <p:cTn id="224" dur="1" fill="hold">
                                          <p:stCondLst>
                                            <p:cond delay="0"/>
                                          </p:stCondLst>
                                        </p:cTn>
                                        <p:tgtEl>
                                          <p:spTgt spid="212"/>
                                        </p:tgtEl>
                                        <p:attrNameLst>
                                          <p:attrName>style.visibility</p:attrName>
                                        </p:attrNameLst>
                                      </p:cBhvr>
                                      <p:to>
                                        <p:strVal val="visible"/>
                                      </p:to>
                                    </p:set>
                                    <p:animEffect transition="in" filter="fade">
                                      <p:cBhvr>
                                        <p:cTn id="225" dur="500"/>
                                        <p:tgtEl>
                                          <p:spTgt spid="212"/>
                                        </p:tgtEl>
                                      </p:cBhvr>
                                    </p:animEffect>
                                  </p:childTnLst>
                                </p:cTn>
                              </p:par>
                            </p:childTnLst>
                          </p:cTn>
                        </p:par>
                      </p:childTnLst>
                    </p:cTn>
                  </p:par>
                  <p:par>
                    <p:cTn id="226" fill="hold">
                      <p:stCondLst>
                        <p:cond delay="indefinite"/>
                      </p:stCondLst>
                      <p:childTnLst>
                        <p:par>
                          <p:cTn id="227" fill="hold">
                            <p:stCondLst>
                              <p:cond delay="0"/>
                            </p:stCondLst>
                            <p:childTnLst>
                              <p:par>
                                <p:cTn id="228" presetID="10" presetClass="entr" presetSubtype="0" fill="hold" nodeType="clickEffect">
                                  <p:stCondLst>
                                    <p:cond delay="0"/>
                                  </p:stCondLst>
                                  <p:childTnLst>
                                    <p:set>
                                      <p:cBhvr>
                                        <p:cTn id="229" dur="1" fill="hold">
                                          <p:stCondLst>
                                            <p:cond delay="0"/>
                                          </p:stCondLst>
                                        </p:cTn>
                                        <p:tgtEl>
                                          <p:spTgt spid="250"/>
                                        </p:tgtEl>
                                        <p:attrNameLst>
                                          <p:attrName>style.visibility</p:attrName>
                                        </p:attrNameLst>
                                      </p:cBhvr>
                                      <p:to>
                                        <p:strVal val="visible"/>
                                      </p:to>
                                    </p:set>
                                    <p:animEffect transition="in" filter="fade">
                                      <p:cBhvr>
                                        <p:cTn id="230" dur="10"/>
                                        <p:tgtEl>
                                          <p:spTgt spid="250"/>
                                        </p:tgtEl>
                                      </p:cBhvr>
                                    </p:animEffect>
                                  </p:childTnLst>
                                </p:cTn>
                              </p:par>
                              <p:par>
                                <p:cTn id="231" presetID="10" presetClass="exit" presetSubtype="0" fill="hold" nodeType="withEffect">
                                  <p:stCondLst>
                                    <p:cond delay="0"/>
                                  </p:stCondLst>
                                  <p:childTnLst>
                                    <p:animEffect transition="out" filter="fade">
                                      <p:cBhvr>
                                        <p:cTn id="232" dur="10"/>
                                        <p:tgtEl>
                                          <p:spTgt spid="250"/>
                                        </p:tgtEl>
                                      </p:cBhvr>
                                    </p:animEffect>
                                    <p:set>
                                      <p:cBhvr>
                                        <p:cTn id="233" dur="1" fill="hold">
                                          <p:stCondLst>
                                            <p:cond delay="9"/>
                                          </p:stCondLst>
                                        </p:cTn>
                                        <p:tgtEl>
                                          <p:spTgt spid="25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 grpId="0" animBg="1"/>
      <p:bldP spid="102" grpId="0" animBg="1"/>
      <p:bldP spid="116" grpId="0" animBg="1"/>
      <p:bldP spid="117" grpId="0" animBg="1"/>
      <p:bldP spid="118" grpId="0" animBg="1"/>
      <p:bldP spid="119" grpId="0" animBg="1"/>
      <p:bldP spid="120" grpId="0" animBg="1"/>
      <p:bldP spid="121" grpId="0" animBg="1"/>
      <p:bldP spid="122" grpId="0" animBg="1"/>
      <p:bldP spid="123" grpId="0" animBg="1"/>
      <p:bldP spid="124" grpId="0" animBg="1"/>
      <p:bldP spid="125" grpId="0" animBg="1"/>
      <p:bldP spid="126" grpId="0" animBg="1"/>
      <p:bldP spid="127" grpId="0" animBg="1"/>
      <p:bldP spid="128" grpId="0" animBg="1"/>
      <p:bldP spid="129" grpId="0" animBg="1"/>
      <p:bldP spid="130" grpId="0"/>
      <p:bldP spid="152" grpId="0"/>
      <p:bldP spid="153" grpId="0"/>
      <p:bldP spid="154" grpId="0"/>
      <p:bldP spid="21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Group 49"/>
          <p:cNvGrpSpPr/>
          <p:nvPr/>
        </p:nvGrpSpPr>
        <p:grpSpPr>
          <a:xfrm>
            <a:off x="853652" y="3739223"/>
            <a:ext cx="7442464" cy="802284"/>
            <a:chOff x="844127" y="2300948"/>
            <a:chExt cx="7442464" cy="802284"/>
          </a:xfrm>
        </p:grpSpPr>
        <p:pic>
          <p:nvPicPr>
            <p:cNvPr id="51" name="Picture 3"/>
            <p:cNvPicPr>
              <a:picLocks noChangeAspect="1" noChangeArrowheads="1"/>
            </p:cNvPicPr>
            <p:nvPr/>
          </p:nvPicPr>
          <p:blipFill rotWithShape="1">
            <a:blip r:embed="rId2">
              <a:duotone>
                <a:prstClr val="black"/>
                <a:schemeClr val="accent5">
                  <a:tint val="45000"/>
                  <a:satMod val="400000"/>
                </a:schemeClr>
              </a:duotone>
              <a:extLst>
                <a:ext uri="{28A0092B-C50C-407E-A947-70E740481C1C}">
                  <a14:useLocalDpi xmlns:a14="http://schemas.microsoft.com/office/drawing/2010/main" val="0"/>
                </a:ext>
              </a:extLst>
            </a:blip>
            <a:srcRect l="1" t="4" r="91295" b="-2733"/>
            <a:stretch/>
          </p:blipFill>
          <p:spPr bwMode="auto">
            <a:xfrm>
              <a:off x="844127" y="2553521"/>
              <a:ext cx="655064" cy="1908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2" name="Multiply 51"/>
            <p:cNvSpPr/>
            <p:nvPr/>
          </p:nvSpPr>
          <p:spPr>
            <a:xfrm>
              <a:off x="1377866" y="2300948"/>
              <a:ext cx="777138" cy="802284"/>
            </a:xfrm>
            <a:prstGeom prst="mathMultiply">
              <a:avLst/>
            </a:prstGeom>
            <a:solidFill>
              <a:schemeClr val="accent5">
                <a:alpha val="65098"/>
              </a:schemeClr>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latin typeface="Calibri"/>
                <a:cs typeface="Arial Unicode MS" pitchFamily="34" charset="-128"/>
              </a:endParaRPr>
            </a:p>
          </p:txBody>
        </p:sp>
        <p:sp>
          <p:nvSpPr>
            <p:cNvPr id="53" name="Multiply 52"/>
            <p:cNvSpPr/>
            <p:nvPr/>
          </p:nvSpPr>
          <p:spPr>
            <a:xfrm>
              <a:off x="4176790" y="2300948"/>
              <a:ext cx="777138" cy="802284"/>
            </a:xfrm>
            <a:prstGeom prst="mathMultiply">
              <a:avLst/>
            </a:prstGeom>
            <a:solidFill>
              <a:schemeClr val="accent5">
                <a:alpha val="65098"/>
              </a:schemeClr>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latin typeface="Calibri"/>
                <a:cs typeface="Arial Unicode MS" pitchFamily="34" charset="-128"/>
              </a:endParaRPr>
            </a:p>
          </p:txBody>
        </p:sp>
        <p:sp>
          <p:nvSpPr>
            <p:cNvPr id="54" name="Multiply 53"/>
            <p:cNvSpPr/>
            <p:nvPr/>
          </p:nvSpPr>
          <p:spPr>
            <a:xfrm>
              <a:off x="2777328" y="2300948"/>
              <a:ext cx="777138" cy="802284"/>
            </a:xfrm>
            <a:prstGeom prst="mathMultiply">
              <a:avLst/>
            </a:prstGeom>
            <a:solidFill>
              <a:schemeClr val="accent5">
                <a:alpha val="65098"/>
              </a:schemeClr>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latin typeface="Calibri"/>
                <a:cs typeface="Arial Unicode MS" pitchFamily="34" charset="-128"/>
              </a:endParaRPr>
            </a:p>
          </p:txBody>
        </p:sp>
        <p:sp>
          <p:nvSpPr>
            <p:cNvPr id="55" name="Multiply 54"/>
            <p:cNvSpPr/>
            <p:nvPr/>
          </p:nvSpPr>
          <p:spPr>
            <a:xfrm>
              <a:off x="5576252" y="2300948"/>
              <a:ext cx="777138" cy="802284"/>
            </a:xfrm>
            <a:prstGeom prst="mathMultiply">
              <a:avLst/>
            </a:prstGeom>
            <a:solidFill>
              <a:schemeClr val="accent5">
                <a:alpha val="65098"/>
              </a:schemeClr>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latin typeface="Calibri"/>
                <a:cs typeface="Arial Unicode MS" pitchFamily="34" charset="-128"/>
              </a:endParaRPr>
            </a:p>
          </p:txBody>
        </p:sp>
        <p:sp>
          <p:nvSpPr>
            <p:cNvPr id="56" name="Multiply 55"/>
            <p:cNvSpPr/>
            <p:nvPr/>
          </p:nvSpPr>
          <p:spPr>
            <a:xfrm>
              <a:off x="6975714" y="2300948"/>
              <a:ext cx="777138" cy="802284"/>
            </a:xfrm>
            <a:prstGeom prst="mathMultiply">
              <a:avLst/>
            </a:prstGeom>
            <a:solidFill>
              <a:schemeClr val="accent5">
                <a:alpha val="65098"/>
              </a:schemeClr>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latin typeface="Calibri"/>
                <a:cs typeface="Arial Unicode MS" pitchFamily="34" charset="-128"/>
              </a:endParaRPr>
            </a:p>
          </p:txBody>
        </p:sp>
        <p:pic>
          <p:nvPicPr>
            <p:cNvPr id="57" name="Picture 3"/>
            <p:cNvPicPr>
              <a:picLocks noChangeAspect="1" noChangeArrowheads="1"/>
            </p:cNvPicPr>
            <p:nvPr/>
          </p:nvPicPr>
          <p:blipFill rotWithShape="1">
            <a:blip r:embed="rId2">
              <a:duotone>
                <a:prstClr val="black"/>
                <a:schemeClr val="accent5">
                  <a:tint val="45000"/>
                  <a:satMod val="400000"/>
                </a:schemeClr>
              </a:duotone>
              <a:extLst>
                <a:ext uri="{28A0092B-C50C-407E-A947-70E740481C1C}">
                  <a14:useLocalDpi xmlns:a14="http://schemas.microsoft.com/office/drawing/2010/main" val="0"/>
                </a:ext>
              </a:extLst>
            </a:blip>
            <a:srcRect l="1" t="4" r="88505" b="-2733"/>
            <a:stretch/>
          </p:blipFill>
          <p:spPr bwMode="auto">
            <a:xfrm>
              <a:off x="2033679" y="2553521"/>
              <a:ext cx="864974" cy="1908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8" name="Picture 3"/>
            <p:cNvPicPr>
              <a:picLocks noChangeAspect="1" noChangeArrowheads="1"/>
            </p:cNvPicPr>
            <p:nvPr/>
          </p:nvPicPr>
          <p:blipFill rotWithShape="1">
            <a:blip r:embed="rId2">
              <a:duotone>
                <a:prstClr val="black"/>
                <a:schemeClr val="accent5">
                  <a:tint val="45000"/>
                  <a:satMod val="400000"/>
                </a:schemeClr>
              </a:duotone>
              <a:extLst>
                <a:ext uri="{28A0092B-C50C-407E-A947-70E740481C1C}">
                  <a14:useLocalDpi xmlns:a14="http://schemas.microsoft.com/office/drawing/2010/main" val="0"/>
                </a:ext>
              </a:extLst>
            </a:blip>
            <a:srcRect l="1" t="4" r="88505" b="-2733"/>
            <a:stretch/>
          </p:blipFill>
          <p:spPr bwMode="auto">
            <a:xfrm>
              <a:off x="3433141" y="2553521"/>
              <a:ext cx="864974" cy="1908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9" name="Picture 3"/>
            <p:cNvPicPr>
              <a:picLocks noChangeAspect="1" noChangeArrowheads="1"/>
            </p:cNvPicPr>
            <p:nvPr/>
          </p:nvPicPr>
          <p:blipFill rotWithShape="1">
            <a:blip r:embed="rId2">
              <a:duotone>
                <a:prstClr val="black"/>
                <a:schemeClr val="accent5">
                  <a:tint val="45000"/>
                  <a:satMod val="400000"/>
                </a:schemeClr>
              </a:duotone>
              <a:extLst>
                <a:ext uri="{28A0092B-C50C-407E-A947-70E740481C1C}">
                  <a14:useLocalDpi xmlns:a14="http://schemas.microsoft.com/office/drawing/2010/main" val="0"/>
                </a:ext>
              </a:extLst>
            </a:blip>
            <a:srcRect l="1" t="4" r="88505" b="-2733"/>
            <a:stretch/>
          </p:blipFill>
          <p:spPr bwMode="auto">
            <a:xfrm>
              <a:off x="4832603" y="2553521"/>
              <a:ext cx="864974" cy="1908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0" name="Picture 3"/>
            <p:cNvPicPr>
              <a:picLocks noChangeAspect="1" noChangeArrowheads="1"/>
            </p:cNvPicPr>
            <p:nvPr/>
          </p:nvPicPr>
          <p:blipFill rotWithShape="1">
            <a:blip r:embed="rId2">
              <a:duotone>
                <a:prstClr val="black"/>
                <a:schemeClr val="accent5">
                  <a:tint val="45000"/>
                  <a:satMod val="400000"/>
                </a:schemeClr>
              </a:duotone>
              <a:extLst>
                <a:ext uri="{28A0092B-C50C-407E-A947-70E740481C1C}">
                  <a14:useLocalDpi xmlns:a14="http://schemas.microsoft.com/office/drawing/2010/main" val="0"/>
                </a:ext>
              </a:extLst>
            </a:blip>
            <a:srcRect l="1" t="4" r="88505" b="-2733"/>
            <a:stretch/>
          </p:blipFill>
          <p:spPr bwMode="auto">
            <a:xfrm>
              <a:off x="6232065" y="2553521"/>
              <a:ext cx="864974" cy="1908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 name="Picture 3"/>
            <p:cNvPicPr>
              <a:picLocks noChangeAspect="1" noChangeArrowheads="1"/>
            </p:cNvPicPr>
            <p:nvPr/>
          </p:nvPicPr>
          <p:blipFill rotWithShape="1">
            <a:blip r:embed="rId2">
              <a:duotone>
                <a:prstClr val="black"/>
                <a:schemeClr val="accent5">
                  <a:tint val="45000"/>
                  <a:satMod val="400000"/>
                </a:schemeClr>
              </a:duotone>
              <a:extLst>
                <a:ext uri="{28A0092B-C50C-407E-A947-70E740481C1C}">
                  <a14:useLocalDpi xmlns:a14="http://schemas.microsoft.com/office/drawing/2010/main" val="0"/>
                </a:ext>
              </a:extLst>
            </a:blip>
            <a:srcRect l="1" t="4" r="91295" b="-2733"/>
            <a:stretch/>
          </p:blipFill>
          <p:spPr bwMode="auto">
            <a:xfrm>
              <a:off x="7631527" y="2553521"/>
              <a:ext cx="655064" cy="1908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62" name="Picture 3"/>
          <p:cNvPicPr>
            <a:picLocks noChangeAspect="1" noChangeArrowheads="1"/>
          </p:cNvPicPr>
          <p:nvPr/>
        </p:nvPicPr>
        <p:blipFill rotWithShape="1">
          <a:blip r:embed="rId2">
            <a:duotone>
              <a:prstClr val="black"/>
              <a:schemeClr val="accent3">
                <a:tint val="45000"/>
                <a:satMod val="400000"/>
              </a:schemeClr>
            </a:duotone>
            <a:extLst>
              <a:ext uri="{28A0092B-C50C-407E-A947-70E740481C1C}">
                <a14:useLocalDpi xmlns:a14="http://schemas.microsoft.com/office/drawing/2010/main" val="0"/>
              </a:ext>
            </a:extLst>
          </a:blip>
          <a:srcRect l="1" t="4" r="2752" b="-2733"/>
          <a:stretch/>
        </p:blipFill>
        <p:spPr bwMode="auto">
          <a:xfrm>
            <a:off x="853652" y="3999473"/>
            <a:ext cx="7318777" cy="1908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63" name="Group 62"/>
          <p:cNvGrpSpPr/>
          <p:nvPr/>
        </p:nvGrpSpPr>
        <p:grpSpPr>
          <a:xfrm>
            <a:off x="9525" y="4656557"/>
            <a:ext cx="9144000" cy="338494"/>
            <a:chOff x="0" y="3180182"/>
            <a:chExt cx="9144000" cy="338494"/>
          </a:xfrm>
        </p:grpSpPr>
        <p:cxnSp>
          <p:nvCxnSpPr>
            <p:cNvPr id="64" name="Straight Arrow Connector 63"/>
            <p:cNvCxnSpPr/>
            <p:nvPr/>
          </p:nvCxnSpPr>
          <p:spPr>
            <a:xfrm>
              <a:off x="0" y="3349429"/>
              <a:ext cx="9144000" cy="0"/>
            </a:xfrm>
            <a:prstGeom prst="straightConnector1">
              <a:avLst/>
            </a:prstGeom>
            <a:ln w="38100">
              <a:solidFill>
                <a:schemeClr val="accent3"/>
              </a:solidFill>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65" name="Rectangle 64"/>
            <p:cNvSpPr/>
            <p:nvPr/>
          </p:nvSpPr>
          <p:spPr>
            <a:xfrm>
              <a:off x="1041120" y="3180182"/>
              <a:ext cx="7088708" cy="338494"/>
            </a:xfrm>
            <a:prstGeom prst="rect">
              <a:avLst/>
            </a:prstGeom>
            <a:solidFill>
              <a:schemeClr val="accent3">
                <a:lumMod val="50000"/>
              </a:schemeClr>
            </a:solidFill>
            <a:ln>
              <a:solidFill>
                <a:schemeClr val="accent3"/>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lnSpc>
                  <a:spcPct val="80000"/>
                </a:lnSpc>
                <a:buClr>
                  <a:srgbClr val="FFFFFF"/>
                </a:buClr>
              </a:pPr>
              <a:r>
                <a:rPr lang="en-AU" sz="1400" b="1" dirty="0">
                  <a:solidFill>
                    <a:schemeClr val="bg1"/>
                  </a:solidFill>
                </a:rPr>
                <a:t>Communication and shared metrics and goals - driving business value</a:t>
              </a:r>
              <a:endParaRPr lang="en-US" sz="1400" b="1" dirty="0">
                <a:solidFill>
                  <a:schemeClr val="bg1"/>
                </a:solidFill>
              </a:endParaRPr>
            </a:p>
          </p:txBody>
        </p:sp>
      </p:grpSp>
      <p:grpSp>
        <p:nvGrpSpPr>
          <p:cNvPr id="66" name="Group 65"/>
          <p:cNvGrpSpPr/>
          <p:nvPr/>
        </p:nvGrpSpPr>
        <p:grpSpPr>
          <a:xfrm>
            <a:off x="0" y="5068335"/>
            <a:ext cx="9144000" cy="338494"/>
            <a:chOff x="-9525" y="3568147"/>
            <a:chExt cx="9144000" cy="338494"/>
          </a:xfrm>
        </p:grpSpPr>
        <p:cxnSp>
          <p:nvCxnSpPr>
            <p:cNvPr id="67" name="Straight Arrow Connector 66"/>
            <p:cNvCxnSpPr/>
            <p:nvPr/>
          </p:nvCxnSpPr>
          <p:spPr>
            <a:xfrm>
              <a:off x="-9525" y="3737394"/>
              <a:ext cx="9144000" cy="0"/>
            </a:xfrm>
            <a:prstGeom prst="straightConnector1">
              <a:avLst/>
            </a:prstGeom>
            <a:ln w="38100">
              <a:solidFill>
                <a:schemeClr val="accent3"/>
              </a:solidFill>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68" name="Rectangle 67"/>
            <p:cNvSpPr/>
            <p:nvPr/>
          </p:nvSpPr>
          <p:spPr>
            <a:xfrm>
              <a:off x="1041120" y="3568147"/>
              <a:ext cx="7088708" cy="338494"/>
            </a:xfrm>
            <a:prstGeom prst="rect">
              <a:avLst/>
            </a:prstGeom>
            <a:solidFill>
              <a:schemeClr val="accent3">
                <a:lumMod val="50000"/>
              </a:schemeClr>
            </a:solidFill>
            <a:ln>
              <a:solidFill>
                <a:schemeClr val="accent3"/>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lnSpc>
                  <a:spcPct val="80000"/>
                </a:lnSpc>
                <a:buClr>
                  <a:srgbClr val="FFFFFF"/>
                </a:buClr>
              </a:pPr>
              <a:r>
                <a:rPr lang="en-AU" sz="1400" b="1" dirty="0">
                  <a:solidFill>
                    <a:schemeClr val="bg1"/>
                  </a:solidFill>
                </a:rPr>
                <a:t>Collaboration and Continuous Feedback</a:t>
              </a:r>
              <a:endParaRPr lang="en-US" sz="1400" b="1" dirty="0">
                <a:solidFill>
                  <a:schemeClr val="bg1"/>
                </a:solidFill>
              </a:endParaRPr>
            </a:p>
          </p:txBody>
        </p:sp>
      </p:grpSp>
      <p:grpSp>
        <p:nvGrpSpPr>
          <p:cNvPr id="69" name="Group 68"/>
          <p:cNvGrpSpPr/>
          <p:nvPr/>
        </p:nvGrpSpPr>
        <p:grpSpPr>
          <a:xfrm>
            <a:off x="15903" y="5480112"/>
            <a:ext cx="9144000" cy="338494"/>
            <a:chOff x="6378" y="3956112"/>
            <a:chExt cx="9144000" cy="338494"/>
          </a:xfrm>
        </p:grpSpPr>
        <p:cxnSp>
          <p:nvCxnSpPr>
            <p:cNvPr id="70" name="Straight Arrow Connector 69"/>
            <p:cNvCxnSpPr/>
            <p:nvPr/>
          </p:nvCxnSpPr>
          <p:spPr>
            <a:xfrm>
              <a:off x="6378" y="4125359"/>
              <a:ext cx="9144000" cy="0"/>
            </a:xfrm>
            <a:prstGeom prst="straightConnector1">
              <a:avLst/>
            </a:prstGeom>
            <a:ln w="38100">
              <a:solidFill>
                <a:schemeClr val="accent3"/>
              </a:solidFill>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71" name="Rectangle 70"/>
            <p:cNvSpPr/>
            <p:nvPr/>
          </p:nvSpPr>
          <p:spPr>
            <a:xfrm>
              <a:off x="1041120" y="3956112"/>
              <a:ext cx="7088708" cy="338494"/>
            </a:xfrm>
            <a:prstGeom prst="rect">
              <a:avLst/>
            </a:prstGeom>
            <a:solidFill>
              <a:schemeClr val="accent3">
                <a:lumMod val="50000"/>
              </a:schemeClr>
            </a:solidFill>
            <a:ln>
              <a:solidFill>
                <a:schemeClr val="accent3"/>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lnSpc>
                  <a:spcPct val="80000"/>
                </a:lnSpc>
                <a:buClr>
                  <a:srgbClr val="FFFFFF"/>
                </a:buClr>
              </a:pPr>
              <a:r>
                <a:rPr lang="en-AU" sz="1400" b="1" dirty="0">
                  <a:solidFill>
                    <a:schemeClr val="bg1"/>
                  </a:solidFill>
                </a:rPr>
                <a:t>Technology toolset enabling DevOps</a:t>
              </a:r>
              <a:endParaRPr lang="en-US" sz="1400" b="1" dirty="0">
                <a:solidFill>
                  <a:schemeClr val="bg1"/>
                </a:solidFill>
              </a:endParaRPr>
            </a:p>
          </p:txBody>
        </p:sp>
      </p:grpSp>
      <p:sp>
        <p:nvSpPr>
          <p:cNvPr id="72" name="Title 1"/>
          <p:cNvSpPr txBox="1">
            <a:spLocks/>
          </p:cNvSpPr>
          <p:nvPr/>
        </p:nvSpPr>
        <p:spPr bwMode="gray">
          <a:xfrm>
            <a:off x="335872" y="510163"/>
            <a:ext cx="8229600" cy="356612"/>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4000" b="1" kern="1200" cap="none">
                <a:solidFill>
                  <a:schemeClr val="accent1"/>
                </a:solidFill>
                <a:latin typeface="+mj-lt"/>
                <a:ea typeface="+mj-ea"/>
                <a:cs typeface="+mj-cs"/>
              </a:defRPr>
            </a:lvl1pPr>
          </a:lstStyle>
          <a:p>
            <a:r>
              <a:rPr lang="en-US" dirty="0" smtClean="0"/>
              <a:t>DevOps Transforms People, Process AND Technology</a:t>
            </a:r>
            <a:endParaRPr lang="en-US" dirty="0"/>
          </a:p>
        </p:txBody>
      </p:sp>
      <p:grpSp>
        <p:nvGrpSpPr>
          <p:cNvPr id="73" name="Group 72"/>
          <p:cNvGrpSpPr/>
          <p:nvPr/>
        </p:nvGrpSpPr>
        <p:grpSpPr>
          <a:xfrm>
            <a:off x="914982" y="3608870"/>
            <a:ext cx="7224371" cy="223028"/>
            <a:chOff x="1371118" y="2129580"/>
            <a:chExt cx="6236037" cy="161925"/>
          </a:xfrm>
        </p:grpSpPr>
        <p:cxnSp>
          <p:nvCxnSpPr>
            <p:cNvPr id="74" name="Straight Arrow Connector 73"/>
            <p:cNvCxnSpPr/>
            <p:nvPr/>
          </p:nvCxnSpPr>
          <p:spPr>
            <a:xfrm>
              <a:off x="1371118" y="2238639"/>
              <a:ext cx="6236037" cy="0"/>
            </a:xfrm>
            <a:prstGeom prst="straightConnector1">
              <a:avLst/>
            </a:prstGeom>
            <a:ln w="38100">
              <a:solidFill>
                <a:schemeClr val="accent3"/>
              </a:solidFill>
              <a:tailEnd type="arrow"/>
            </a:ln>
          </p:spPr>
          <p:style>
            <a:lnRef idx="2">
              <a:schemeClr val="accent1"/>
            </a:lnRef>
            <a:fillRef idx="0">
              <a:schemeClr val="accent1"/>
            </a:fillRef>
            <a:effectRef idx="1">
              <a:schemeClr val="accent1"/>
            </a:effectRef>
            <a:fontRef idx="minor">
              <a:schemeClr val="tx1"/>
            </a:fontRef>
          </p:style>
        </p:cxnSp>
        <p:sp>
          <p:nvSpPr>
            <p:cNvPr id="75" name="TextBox 74"/>
            <p:cNvSpPr txBox="1"/>
            <p:nvPr/>
          </p:nvSpPr>
          <p:spPr>
            <a:xfrm>
              <a:off x="3880237" y="2129580"/>
              <a:ext cx="1415332" cy="161925"/>
            </a:xfrm>
            <a:prstGeom prst="rect">
              <a:avLst/>
            </a:prstGeom>
            <a:solidFill>
              <a:schemeClr val="bg2"/>
            </a:solidFill>
          </p:spPr>
          <p:txBody>
            <a:bodyPr wrap="none" tIns="91440" bIns="91440" rtlCol="0" anchor="ctr" anchorCtr="0">
              <a:noAutofit/>
            </a:bodyPr>
            <a:lstStyle/>
            <a:p>
              <a:pPr algn="ctr"/>
              <a:r>
                <a:rPr lang="en-US" sz="1400" b="1" dirty="0">
                  <a:solidFill>
                    <a:schemeClr val="accent3"/>
                  </a:solidFill>
                </a:rPr>
                <a:t>SPEED </a:t>
              </a:r>
              <a:r>
                <a:rPr lang="en-US" sz="1400" b="1" dirty="0">
                  <a:solidFill>
                    <a:schemeClr val="accent3"/>
                  </a:solidFill>
                </a:rPr>
                <a:t>&amp; STABILITY</a:t>
              </a:r>
            </a:p>
          </p:txBody>
        </p:sp>
      </p:grpSp>
      <p:grpSp>
        <p:nvGrpSpPr>
          <p:cNvPr id="76" name="Group 75"/>
          <p:cNvGrpSpPr/>
          <p:nvPr/>
        </p:nvGrpSpPr>
        <p:grpSpPr>
          <a:xfrm>
            <a:off x="8254845" y="3676713"/>
            <a:ext cx="589566" cy="514879"/>
            <a:chOff x="8434271" y="2733514"/>
            <a:chExt cx="589566" cy="514879"/>
          </a:xfrm>
        </p:grpSpPr>
        <p:pic>
          <p:nvPicPr>
            <p:cNvPr id="77" name="Picture 76" descr="Thought_Leadership_2_customer_experience_v1.eps"/>
            <p:cNvPicPr>
              <a:picLocks noChangeAspect="1"/>
            </p:cNvPicPr>
            <p:nvPr/>
          </p:nvPicPr>
          <p:blipFill rotWithShape="1">
            <a:blip r:embed="rId3" cstate="screen">
              <a:biLevel thresh="75000"/>
              <a:extLst>
                <a:ext uri="{28A0092B-C50C-407E-A947-70E740481C1C}">
                  <a14:useLocalDpi xmlns:a14="http://schemas.microsoft.com/office/drawing/2010/main"/>
                </a:ext>
              </a:extLst>
            </a:blip>
            <a:srcRect/>
            <a:stretch/>
          </p:blipFill>
          <p:spPr>
            <a:xfrm>
              <a:off x="8593882" y="2929086"/>
              <a:ext cx="271345" cy="319307"/>
            </a:xfrm>
            <a:prstGeom prst="rect">
              <a:avLst/>
            </a:prstGeom>
          </p:spPr>
        </p:pic>
        <p:sp>
          <p:nvSpPr>
            <p:cNvPr id="78" name="Rounded Rectangle 77"/>
            <p:cNvSpPr/>
            <p:nvPr/>
          </p:nvSpPr>
          <p:spPr>
            <a:xfrm>
              <a:off x="8434271" y="2733514"/>
              <a:ext cx="589566" cy="170593"/>
            </a:xfrm>
            <a:prstGeom prst="roundRect">
              <a:avLst>
                <a:gd name="adj" fmla="val 12436"/>
              </a:avLst>
            </a:prstGeom>
            <a:noFill/>
            <a:ln w="6350" cap="flat" cmpd="sng" algn="ctr">
              <a:noFill/>
              <a:prstDash val="solid"/>
            </a:ln>
            <a:effectLst/>
          </p:spPr>
          <p:txBody>
            <a:bodyPr vert="horz" lIns="0" tIns="27432" rIns="0" bIns="27432" rtlCol="0" anchor="ctr"/>
            <a:lstStyle/>
            <a:p>
              <a:pPr algn="ctr">
                <a:lnSpc>
                  <a:spcPct val="70000"/>
                </a:lnSpc>
              </a:pPr>
              <a:r>
                <a:rPr lang="en-US" sz="900" dirty="0">
                  <a:cs typeface="Arial" pitchFamily="34" charset="0"/>
                </a:rPr>
                <a:t>Customer</a:t>
              </a:r>
            </a:p>
            <a:p>
              <a:pPr algn="ctr">
                <a:lnSpc>
                  <a:spcPct val="70000"/>
                </a:lnSpc>
              </a:pPr>
              <a:r>
                <a:rPr lang="en-US" sz="900" dirty="0">
                  <a:cs typeface="Arial" pitchFamily="34" charset="0"/>
                </a:rPr>
                <a:t>Experience</a:t>
              </a:r>
              <a:endParaRPr lang="en-US" sz="900" dirty="0">
                <a:cs typeface="Arial" pitchFamily="34" charset="0"/>
              </a:endParaRPr>
            </a:p>
          </p:txBody>
        </p:sp>
      </p:grpSp>
      <p:pic>
        <p:nvPicPr>
          <p:cNvPr id="79"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5872" y="3504739"/>
            <a:ext cx="579110" cy="7174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80" name="Group 79"/>
          <p:cNvGrpSpPr/>
          <p:nvPr/>
        </p:nvGrpSpPr>
        <p:grpSpPr>
          <a:xfrm>
            <a:off x="5604603" y="2673102"/>
            <a:ext cx="1371994" cy="810245"/>
            <a:chOff x="7029740" y="1913022"/>
            <a:chExt cx="1371994" cy="810245"/>
          </a:xfrm>
        </p:grpSpPr>
        <p:sp>
          <p:nvSpPr>
            <p:cNvPr id="81" name="Rectangle 80"/>
            <p:cNvSpPr/>
            <p:nvPr/>
          </p:nvSpPr>
          <p:spPr>
            <a:xfrm>
              <a:off x="7029740" y="2466908"/>
              <a:ext cx="1371994" cy="25635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r" eaLnBrk="0" hangingPunct="0">
                <a:lnSpc>
                  <a:spcPct val="90000"/>
                </a:lnSpc>
              </a:pPr>
              <a:r>
                <a:rPr lang="en-US" sz="1400" dirty="0">
                  <a:solidFill>
                    <a:schemeClr val="tx1"/>
                  </a:solidFill>
                  <a:cs typeface="Calibri" pitchFamily="34" charset="0"/>
                </a:rPr>
                <a:t>OPERATIONS</a:t>
              </a:r>
              <a:endParaRPr lang="en-US" sz="1400" dirty="0">
                <a:solidFill>
                  <a:schemeClr val="tx1"/>
                </a:solidFill>
                <a:cs typeface="Calibri" pitchFamily="34" charset="0"/>
              </a:endParaRPr>
            </a:p>
          </p:txBody>
        </p:sp>
        <p:pic>
          <p:nvPicPr>
            <p:cNvPr id="82" name="Picture 81"/>
            <p:cNvPicPr>
              <a:picLocks noChangeAspect="1"/>
            </p:cNvPicPr>
            <p:nvPr/>
          </p:nvPicPr>
          <p:blipFill>
            <a:blip r:embed="rId5">
              <a:biLevel thresh="75000"/>
              <a:extLst>
                <a:ext uri="{28A0092B-C50C-407E-A947-70E740481C1C}">
                  <a14:useLocalDpi xmlns:a14="http://schemas.microsoft.com/office/drawing/2010/main" val="0"/>
                </a:ext>
              </a:extLst>
            </a:blip>
            <a:stretch>
              <a:fillRect/>
            </a:stretch>
          </p:blipFill>
          <p:spPr>
            <a:xfrm>
              <a:off x="7478976" y="1913022"/>
              <a:ext cx="650852" cy="650852"/>
            </a:xfrm>
            <a:prstGeom prst="rect">
              <a:avLst/>
            </a:prstGeom>
          </p:spPr>
        </p:pic>
      </p:grpSp>
      <p:grpSp>
        <p:nvGrpSpPr>
          <p:cNvPr id="83" name="Group 82"/>
          <p:cNvGrpSpPr/>
          <p:nvPr/>
        </p:nvGrpSpPr>
        <p:grpSpPr>
          <a:xfrm>
            <a:off x="2156844" y="2673102"/>
            <a:ext cx="1475793" cy="810245"/>
            <a:chOff x="628650" y="1913022"/>
            <a:chExt cx="1475793" cy="810245"/>
          </a:xfrm>
        </p:grpSpPr>
        <p:sp>
          <p:nvSpPr>
            <p:cNvPr id="84" name="Rectangle 83"/>
            <p:cNvSpPr/>
            <p:nvPr/>
          </p:nvSpPr>
          <p:spPr>
            <a:xfrm>
              <a:off x="628650" y="2466908"/>
              <a:ext cx="1475793" cy="25635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anchor="ctr"/>
            <a:lstStyle/>
            <a:p>
              <a:pPr eaLnBrk="0" hangingPunct="0">
                <a:lnSpc>
                  <a:spcPct val="90000"/>
                </a:lnSpc>
              </a:pPr>
              <a:r>
                <a:rPr lang="en-US" sz="1200" dirty="0">
                  <a:solidFill>
                    <a:schemeClr val="tx1"/>
                  </a:solidFill>
                  <a:cs typeface="Calibri" pitchFamily="34" charset="0"/>
                </a:rPr>
                <a:t>DEVELOPMENT</a:t>
              </a:r>
              <a:endParaRPr lang="en-US" sz="1200" dirty="0">
                <a:solidFill>
                  <a:schemeClr val="tx1"/>
                </a:solidFill>
                <a:cs typeface="Calibri" pitchFamily="34" charset="0"/>
              </a:endParaRPr>
            </a:p>
          </p:txBody>
        </p:sp>
        <p:pic>
          <p:nvPicPr>
            <p:cNvPr id="85" name="Picture 84"/>
            <p:cNvPicPr>
              <a:picLocks noChangeAspect="1"/>
            </p:cNvPicPr>
            <p:nvPr/>
          </p:nvPicPr>
          <p:blipFill>
            <a:blip r:embed="rId5">
              <a:biLevel thresh="75000"/>
              <a:extLst>
                <a:ext uri="{28A0092B-C50C-407E-A947-70E740481C1C}">
                  <a14:useLocalDpi xmlns:a14="http://schemas.microsoft.com/office/drawing/2010/main" val="0"/>
                </a:ext>
              </a:extLst>
            </a:blip>
            <a:stretch>
              <a:fillRect/>
            </a:stretch>
          </p:blipFill>
          <p:spPr>
            <a:xfrm>
              <a:off x="947498" y="1913022"/>
              <a:ext cx="650852" cy="650852"/>
            </a:xfrm>
            <a:prstGeom prst="rect">
              <a:avLst/>
            </a:prstGeom>
          </p:spPr>
        </p:pic>
      </p:grpSp>
    </p:spTree>
    <p:extLst>
      <p:ext uri="{BB962C8B-B14F-4D97-AF65-F5344CB8AC3E}">
        <p14:creationId xmlns:p14="http://schemas.microsoft.com/office/powerpoint/2010/main" val="3212426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62"/>
                                        </p:tgtEl>
                                        <p:attrNameLst>
                                          <p:attrName>style.visibility</p:attrName>
                                        </p:attrNameLst>
                                      </p:cBhvr>
                                      <p:to>
                                        <p:strVal val="visible"/>
                                      </p:to>
                                    </p:set>
                                    <p:animEffect transition="in" filter="wipe(left)">
                                      <p:cBhvr>
                                        <p:cTn id="7" dur="1250"/>
                                        <p:tgtEl>
                                          <p:spTgt spid="62"/>
                                        </p:tgtEl>
                                      </p:cBhvr>
                                    </p:animEffect>
                                  </p:childTnLst>
                                </p:cTn>
                              </p:par>
                              <p:par>
                                <p:cTn id="8" presetID="22" presetClass="exit" presetSubtype="8" fill="hold" nodeType="withEffect">
                                  <p:stCondLst>
                                    <p:cond delay="0"/>
                                  </p:stCondLst>
                                  <p:childTnLst>
                                    <p:animEffect transition="out" filter="wipe(left)">
                                      <p:cBhvr>
                                        <p:cTn id="9" dur="1250"/>
                                        <p:tgtEl>
                                          <p:spTgt spid="50"/>
                                        </p:tgtEl>
                                      </p:cBhvr>
                                    </p:animEffect>
                                    <p:set>
                                      <p:cBhvr>
                                        <p:cTn id="10" dur="1" fill="hold">
                                          <p:stCondLst>
                                            <p:cond delay="1249"/>
                                          </p:stCondLst>
                                        </p:cTn>
                                        <p:tgtEl>
                                          <p:spTgt spid="50"/>
                                        </p:tgtEl>
                                        <p:attrNameLst>
                                          <p:attrName>style.visibility</p:attrName>
                                        </p:attrNameLst>
                                      </p:cBhvr>
                                      <p:to>
                                        <p:strVal val="hidden"/>
                                      </p:to>
                                    </p:set>
                                  </p:childTnLst>
                                </p:cTn>
                              </p:par>
                              <p:par>
                                <p:cTn id="11" presetID="22" presetClass="entr" presetSubtype="8" fill="hold" nodeType="withEffect">
                                  <p:stCondLst>
                                    <p:cond delay="0"/>
                                  </p:stCondLst>
                                  <p:childTnLst>
                                    <p:set>
                                      <p:cBhvr>
                                        <p:cTn id="12" dur="1" fill="hold">
                                          <p:stCondLst>
                                            <p:cond delay="0"/>
                                          </p:stCondLst>
                                        </p:cTn>
                                        <p:tgtEl>
                                          <p:spTgt spid="73"/>
                                        </p:tgtEl>
                                        <p:attrNameLst>
                                          <p:attrName>style.visibility</p:attrName>
                                        </p:attrNameLst>
                                      </p:cBhvr>
                                      <p:to>
                                        <p:strVal val="visible"/>
                                      </p:to>
                                    </p:set>
                                    <p:animEffect transition="in" filter="wipe(left)">
                                      <p:cBhvr>
                                        <p:cTn id="13" dur="500"/>
                                        <p:tgtEl>
                                          <p:spTgt spid="73"/>
                                        </p:tgtEl>
                                      </p:cBhvr>
                                    </p:animEffect>
                                  </p:childTnLst>
                                </p:cTn>
                              </p:par>
                            </p:childTnLst>
                          </p:cTn>
                        </p:par>
                        <p:par>
                          <p:cTn id="14" fill="hold">
                            <p:stCondLst>
                              <p:cond delay="1250"/>
                            </p:stCondLst>
                            <p:childTnLst>
                              <p:par>
                                <p:cTn id="15" presetID="16" presetClass="entr" presetSubtype="37" fill="hold" nodeType="afterEffect">
                                  <p:stCondLst>
                                    <p:cond delay="0"/>
                                  </p:stCondLst>
                                  <p:childTnLst>
                                    <p:set>
                                      <p:cBhvr>
                                        <p:cTn id="16" dur="1" fill="hold">
                                          <p:stCondLst>
                                            <p:cond delay="0"/>
                                          </p:stCondLst>
                                        </p:cTn>
                                        <p:tgtEl>
                                          <p:spTgt spid="63"/>
                                        </p:tgtEl>
                                        <p:attrNameLst>
                                          <p:attrName>style.visibility</p:attrName>
                                        </p:attrNameLst>
                                      </p:cBhvr>
                                      <p:to>
                                        <p:strVal val="visible"/>
                                      </p:to>
                                    </p:set>
                                    <p:animEffect transition="in" filter="barn(outVertical)">
                                      <p:cBhvr>
                                        <p:cTn id="17" dur="500"/>
                                        <p:tgtEl>
                                          <p:spTgt spid="63"/>
                                        </p:tgtEl>
                                      </p:cBhvr>
                                    </p:animEffect>
                                  </p:childTnLst>
                                </p:cTn>
                              </p:par>
                              <p:par>
                                <p:cTn id="18" presetID="16" presetClass="entr" presetSubtype="37" fill="hold" nodeType="withEffect">
                                  <p:stCondLst>
                                    <p:cond delay="500"/>
                                  </p:stCondLst>
                                  <p:childTnLst>
                                    <p:set>
                                      <p:cBhvr>
                                        <p:cTn id="19" dur="1" fill="hold">
                                          <p:stCondLst>
                                            <p:cond delay="0"/>
                                          </p:stCondLst>
                                        </p:cTn>
                                        <p:tgtEl>
                                          <p:spTgt spid="66"/>
                                        </p:tgtEl>
                                        <p:attrNameLst>
                                          <p:attrName>style.visibility</p:attrName>
                                        </p:attrNameLst>
                                      </p:cBhvr>
                                      <p:to>
                                        <p:strVal val="visible"/>
                                      </p:to>
                                    </p:set>
                                    <p:animEffect transition="in" filter="barn(outVertical)">
                                      <p:cBhvr>
                                        <p:cTn id="20" dur="500"/>
                                        <p:tgtEl>
                                          <p:spTgt spid="66"/>
                                        </p:tgtEl>
                                      </p:cBhvr>
                                    </p:animEffect>
                                  </p:childTnLst>
                                </p:cTn>
                              </p:par>
                              <p:par>
                                <p:cTn id="21" presetID="16" presetClass="entr" presetSubtype="37" fill="hold" nodeType="withEffect">
                                  <p:stCondLst>
                                    <p:cond delay="750"/>
                                  </p:stCondLst>
                                  <p:childTnLst>
                                    <p:set>
                                      <p:cBhvr>
                                        <p:cTn id="22" dur="1" fill="hold">
                                          <p:stCondLst>
                                            <p:cond delay="0"/>
                                          </p:stCondLst>
                                        </p:cTn>
                                        <p:tgtEl>
                                          <p:spTgt spid="69"/>
                                        </p:tgtEl>
                                        <p:attrNameLst>
                                          <p:attrName>style.visibility</p:attrName>
                                        </p:attrNameLst>
                                      </p:cBhvr>
                                      <p:to>
                                        <p:strVal val="visible"/>
                                      </p:to>
                                    </p:set>
                                    <p:animEffect transition="in" filter="barn(outVertical)">
                                      <p:cBhvr>
                                        <p:cTn id="23" dur="50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dirty="0" err="1" smtClean="0"/>
              <a:t>DevOps</a:t>
            </a:r>
            <a:r>
              <a:rPr lang="en-US" dirty="0" smtClean="0"/>
              <a:t> is not just about Increasing # of Releases</a:t>
            </a:r>
            <a:br>
              <a:rPr lang="en-US" dirty="0" smtClean="0"/>
            </a:br>
            <a:r>
              <a:rPr lang="en-US" dirty="0" smtClean="0"/>
              <a:t>It is about Accelerating </a:t>
            </a:r>
            <a:r>
              <a:rPr lang="en-US" dirty="0" smtClean="0">
                <a:solidFill>
                  <a:schemeClr val="accent4"/>
                </a:solidFill>
              </a:rPr>
              <a:t>Throughput</a:t>
            </a:r>
            <a:r>
              <a:rPr lang="en-US" dirty="0" smtClean="0"/>
              <a:t>… Speed with Quality!</a:t>
            </a:r>
            <a:endParaRPr lang="en-US" dirty="0"/>
          </a:p>
        </p:txBody>
      </p:sp>
      <p:sp>
        <p:nvSpPr>
          <p:cNvPr id="15" name="TextBox 14"/>
          <p:cNvSpPr txBox="1"/>
          <p:nvPr/>
        </p:nvSpPr>
        <p:spPr>
          <a:xfrm>
            <a:off x="356547" y="2092231"/>
            <a:ext cx="2747852" cy="1655838"/>
          </a:xfrm>
          <a:prstGeom prst="rect">
            <a:avLst/>
          </a:prstGeom>
          <a:noFill/>
        </p:spPr>
        <p:txBody>
          <a:bodyPr wrap="square" rtlCol="0" anchor="t">
            <a:spAutoFit/>
          </a:bodyPr>
          <a:lstStyle/>
          <a:p>
            <a:pPr>
              <a:lnSpc>
                <a:spcPct val="85000"/>
              </a:lnSpc>
              <a:spcAft>
                <a:spcPts val="800"/>
              </a:spcAft>
            </a:pPr>
            <a:r>
              <a:rPr lang="en-US" sz="2000" dirty="0">
                <a:solidFill>
                  <a:schemeClr val="accent1"/>
                </a:solidFill>
                <a:cs typeface="CA Sans"/>
              </a:rPr>
              <a:t>ACCELERATE DELIVERY</a:t>
            </a:r>
          </a:p>
          <a:p>
            <a:pPr marL="228600" indent="-228600">
              <a:lnSpc>
                <a:spcPct val="85000"/>
              </a:lnSpc>
              <a:spcAft>
                <a:spcPts val="800"/>
              </a:spcAft>
              <a:buFont typeface="Wingdings" charset="2"/>
              <a:buChar char="§"/>
            </a:pPr>
            <a:r>
              <a:rPr lang="en-US" sz="1400" dirty="0">
                <a:solidFill>
                  <a:schemeClr val="bg1"/>
                </a:solidFill>
                <a:cs typeface="CA Sans"/>
              </a:rPr>
              <a:t>New applications</a:t>
            </a:r>
          </a:p>
          <a:p>
            <a:pPr marL="228600" indent="-228600">
              <a:lnSpc>
                <a:spcPct val="85000"/>
              </a:lnSpc>
              <a:spcAft>
                <a:spcPts val="800"/>
              </a:spcAft>
              <a:buFont typeface="Wingdings" charset="2"/>
              <a:buChar char="§"/>
            </a:pPr>
            <a:r>
              <a:rPr lang="en-US" sz="1400" dirty="0">
                <a:solidFill>
                  <a:schemeClr val="bg1"/>
                </a:solidFill>
                <a:cs typeface="CA Sans"/>
              </a:rPr>
              <a:t>Changes to </a:t>
            </a:r>
            <a:br>
              <a:rPr lang="en-US" sz="1400" dirty="0">
                <a:solidFill>
                  <a:schemeClr val="bg1"/>
                </a:solidFill>
                <a:cs typeface="CA Sans"/>
              </a:rPr>
            </a:br>
            <a:r>
              <a:rPr lang="en-US" sz="1400" dirty="0">
                <a:solidFill>
                  <a:schemeClr val="bg1"/>
                </a:solidFill>
                <a:cs typeface="CA Sans"/>
              </a:rPr>
              <a:t>existing apps</a:t>
            </a:r>
          </a:p>
          <a:p>
            <a:pPr marL="228600" indent="-228600">
              <a:lnSpc>
                <a:spcPct val="85000"/>
              </a:lnSpc>
              <a:spcAft>
                <a:spcPts val="800"/>
              </a:spcAft>
              <a:buFont typeface="Wingdings" charset="2"/>
              <a:buChar char="§"/>
            </a:pPr>
            <a:r>
              <a:rPr lang="en-US" sz="1400" dirty="0">
                <a:solidFill>
                  <a:schemeClr val="bg1"/>
                </a:solidFill>
                <a:cs typeface="CA Sans"/>
              </a:rPr>
              <a:t>Bug fixes</a:t>
            </a:r>
          </a:p>
        </p:txBody>
      </p:sp>
      <p:sp>
        <p:nvSpPr>
          <p:cNvPr id="16" name="TextBox 15"/>
          <p:cNvSpPr txBox="1"/>
          <p:nvPr/>
        </p:nvSpPr>
        <p:spPr>
          <a:xfrm>
            <a:off x="3229295" y="2092233"/>
            <a:ext cx="2747852" cy="1605568"/>
          </a:xfrm>
          <a:prstGeom prst="rect">
            <a:avLst/>
          </a:prstGeom>
          <a:noFill/>
        </p:spPr>
        <p:txBody>
          <a:bodyPr wrap="square" rtlCol="0" anchor="t">
            <a:spAutoFit/>
          </a:bodyPr>
          <a:lstStyle/>
          <a:p>
            <a:pPr>
              <a:lnSpc>
                <a:spcPct val="85000"/>
              </a:lnSpc>
              <a:spcAft>
                <a:spcPts val="800"/>
              </a:spcAft>
            </a:pPr>
            <a:r>
              <a:rPr lang="en-US" sz="2000" dirty="0">
                <a:solidFill>
                  <a:schemeClr val="accent3"/>
                </a:solidFill>
              </a:rPr>
              <a:t>INCREASE RELIABILITY</a:t>
            </a:r>
          </a:p>
          <a:p>
            <a:pPr marL="228600" indent="-228600">
              <a:lnSpc>
                <a:spcPct val="85000"/>
              </a:lnSpc>
              <a:spcAft>
                <a:spcPts val="800"/>
              </a:spcAft>
              <a:buFont typeface="Wingdings" charset="2"/>
              <a:buChar char="§"/>
            </a:pPr>
            <a:r>
              <a:rPr lang="en-US" sz="1500" dirty="0">
                <a:solidFill>
                  <a:schemeClr val="bg1"/>
                </a:solidFill>
                <a:cs typeface="CA Sans"/>
              </a:rPr>
              <a:t>Software is the </a:t>
            </a:r>
            <a:br>
              <a:rPr lang="en-US" sz="1500" dirty="0">
                <a:solidFill>
                  <a:schemeClr val="bg1"/>
                </a:solidFill>
                <a:cs typeface="CA Sans"/>
              </a:rPr>
            </a:br>
            <a:r>
              <a:rPr lang="en-US" sz="1500" dirty="0">
                <a:solidFill>
                  <a:schemeClr val="bg1"/>
                </a:solidFill>
                <a:cs typeface="CA Sans"/>
              </a:rPr>
              <a:t>customer experience</a:t>
            </a:r>
          </a:p>
          <a:p>
            <a:pPr marL="228600" indent="-228600">
              <a:lnSpc>
                <a:spcPct val="85000"/>
              </a:lnSpc>
              <a:spcAft>
                <a:spcPts val="800"/>
              </a:spcAft>
              <a:buFont typeface="Wingdings" charset="2"/>
              <a:buChar char="§"/>
            </a:pPr>
            <a:r>
              <a:rPr lang="en-US" sz="1500" dirty="0">
                <a:solidFill>
                  <a:schemeClr val="bg1"/>
                </a:solidFill>
                <a:cs typeface="CA Sans"/>
              </a:rPr>
              <a:t>Quality and Performance are critical</a:t>
            </a:r>
          </a:p>
        </p:txBody>
      </p:sp>
      <p:sp>
        <p:nvSpPr>
          <p:cNvPr id="17" name="TextBox 16"/>
          <p:cNvSpPr txBox="1"/>
          <p:nvPr/>
        </p:nvSpPr>
        <p:spPr>
          <a:xfrm>
            <a:off x="6155518" y="2078863"/>
            <a:ext cx="2747852" cy="1708160"/>
          </a:xfrm>
          <a:prstGeom prst="rect">
            <a:avLst/>
          </a:prstGeom>
          <a:noFill/>
        </p:spPr>
        <p:txBody>
          <a:bodyPr wrap="square" rtlCol="0" anchor="t">
            <a:spAutoFit/>
          </a:bodyPr>
          <a:lstStyle/>
          <a:p>
            <a:pPr>
              <a:lnSpc>
                <a:spcPct val="85000"/>
              </a:lnSpc>
              <a:spcAft>
                <a:spcPts val="800"/>
              </a:spcAft>
            </a:pPr>
            <a:r>
              <a:rPr lang="en-US" sz="2000" dirty="0">
                <a:solidFill>
                  <a:schemeClr val="accent5"/>
                </a:solidFill>
              </a:rPr>
              <a:t>MANAGE COMPLEXITY</a:t>
            </a:r>
            <a:endParaRPr lang="en-US" sz="2000" dirty="0">
              <a:solidFill>
                <a:schemeClr val="accent5"/>
              </a:solidFill>
              <a:cs typeface="CA Sans"/>
            </a:endParaRPr>
          </a:p>
          <a:p>
            <a:pPr marL="228600" indent="-228600">
              <a:lnSpc>
                <a:spcPct val="85000"/>
              </a:lnSpc>
              <a:spcAft>
                <a:spcPts val="800"/>
              </a:spcAft>
              <a:buFont typeface="Wingdings" charset="2"/>
              <a:buChar char="§"/>
            </a:pPr>
            <a:r>
              <a:rPr lang="en-US" sz="1200" dirty="0">
                <a:solidFill>
                  <a:schemeClr val="bg1"/>
                </a:solidFill>
                <a:cs typeface="CA Sans"/>
              </a:rPr>
              <a:t>Composite services and heterogeneous systems</a:t>
            </a:r>
          </a:p>
          <a:p>
            <a:pPr marL="228600" indent="-228600">
              <a:lnSpc>
                <a:spcPct val="85000"/>
              </a:lnSpc>
              <a:spcAft>
                <a:spcPts val="800"/>
              </a:spcAft>
              <a:buFont typeface="Wingdings" charset="2"/>
              <a:buChar char="§"/>
            </a:pPr>
            <a:r>
              <a:rPr lang="en-US" sz="1200" dirty="0">
                <a:solidFill>
                  <a:schemeClr val="bg1"/>
                </a:solidFill>
                <a:cs typeface="CA Sans"/>
              </a:rPr>
              <a:t>Reduced budgets</a:t>
            </a:r>
          </a:p>
          <a:p>
            <a:pPr marL="228600" indent="-228600">
              <a:lnSpc>
                <a:spcPct val="85000"/>
              </a:lnSpc>
              <a:spcAft>
                <a:spcPts val="800"/>
              </a:spcAft>
              <a:buFont typeface="Wingdings" charset="2"/>
              <a:buChar char="§"/>
            </a:pPr>
            <a:r>
              <a:rPr lang="en-US" sz="1200" dirty="0">
                <a:solidFill>
                  <a:schemeClr val="bg1"/>
                </a:solidFill>
                <a:cs typeface="CA Sans"/>
              </a:rPr>
              <a:t>Distributed development teams and IT partners</a:t>
            </a:r>
          </a:p>
        </p:txBody>
      </p:sp>
      <p:pic>
        <p:nvPicPr>
          <p:cNvPr id="18" name="Picture 13" descr="iStock_000016072428XSmall.jpg"/>
          <p:cNvPicPr>
            <a:picLocks noChangeAspect="1"/>
          </p:cNvPicPr>
          <p:nvPr/>
        </p:nvPicPr>
        <p:blipFill rotWithShape="1">
          <a:blip r:embed="rId3">
            <a:extLst>
              <a:ext uri="{28A0092B-C50C-407E-A947-70E740481C1C}">
                <a14:useLocalDpi xmlns:a14="http://schemas.microsoft.com/office/drawing/2010/main" val="0"/>
              </a:ext>
            </a:extLst>
          </a:blip>
          <a:srcRect b="12698"/>
          <a:stretch/>
        </p:blipFill>
        <p:spPr bwMode="auto">
          <a:xfrm>
            <a:off x="6225334" y="3788608"/>
            <a:ext cx="2384715" cy="135752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9" name="Picture 14" descr="iStock_000012343922XSmall.jpg"/>
          <p:cNvPicPr>
            <a:picLocks noChangeAspect="1"/>
          </p:cNvPicPr>
          <p:nvPr/>
        </p:nvPicPr>
        <p:blipFill rotWithShape="1">
          <a:blip r:embed="rId4">
            <a:extLst>
              <a:ext uri="{28A0092B-C50C-407E-A947-70E740481C1C}">
                <a14:useLocalDpi xmlns:a14="http://schemas.microsoft.com/office/drawing/2010/main" val="0"/>
              </a:ext>
            </a:extLst>
          </a:blip>
          <a:srcRect r="2820" b="15608"/>
          <a:stretch/>
        </p:blipFill>
        <p:spPr bwMode="auto">
          <a:xfrm>
            <a:off x="412995" y="3775242"/>
            <a:ext cx="2384715" cy="135752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0" name="Picture 15" descr="iStock_000009661402XSmall.jpg"/>
          <p:cNvPicPr>
            <a:picLocks noChangeAspect="1"/>
          </p:cNvPicPr>
          <p:nvPr/>
        </p:nvPicPr>
        <p:blipFill rotWithShape="1">
          <a:blip r:embed="rId5">
            <a:extLst>
              <a:ext uri="{28A0092B-C50C-407E-A947-70E740481C1C}">
                <a14:useLocalDpi xmlns:a14="http://schemas.microsoft.com/office/drawing/2010/main" val="0"/>
              </a:ext>
            </a:extLst>
          </a:blip>
          <a:srcRect t="9511" r="2201" b="5109"/>
          <a:stretch/>
        </p:blipFill>
        <p:spPr bwMode="auto">
          <a:xfrm>
            <a:off x="3272375" y="3788609"/>
            <a:ext cx="2384714" cy="135752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23" name="Straight Connector 22"/>
          <p:cNvCxnSpPr/>
          <p:nvPr/>
        </p:nvCxnSpPr>
        <p:spPr>
          <a:xfrm>
            <a:off x="427790" y="3635500"/>
            <a:ext cx="2392947" cy="0"/>
          </a:xfrm>
          <a:prstGeom prst="line">
            <a:avLst/>
          </a:prstGeom>
          <a:ln w="12700" cmpd="sng">
            <a:solidFill>
              <a:schemeClr val="tx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a:off x="433137" y="1996530"/>
            <a:ext cx="2392947" cy="0"/>
          </a:xfrm>
          <a:prstGeom prst="line">
            <a:avLst/>
          </a:prstGeom>
          <a:ln w="12700" cmpd="sng">
            <a:solidFill>
              <a:schemeClr val="tx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a:off x="3293980" y="3627479"/>
            <a:ext cx="2392947" cy="0"/>
          </a:xfrm>
          <a:prstGeom prst="line">
            <a:avLst/>
          </a:prstGeom>
          <a:ln w="12700" cmpd="sng">
            <a:solidFill>
              <a:schemeClr val="tx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a:off x="3299327" y="1988509"/>
            <a:ext cx="2392947" cy="0"/>
          </a:xfrm>
          <a:prstGeom prst="line">
            <a:avLst/>
          </a:prstGeom>
          <a:ln w="12700" cmpd="sng">
            <a:solidFill>
              <a:schemeClr val="tx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a:off x="6221663" y="3627479"/>
            <a:ext cx="2392947" cy="0"/>
          </a:xfrm>
          <a:prstGeom prst="line">
            <a:avLst/>
          </a:prstGeom>
          <a:ln w="12700" cmpd="sng">
            <a:solidFill>
              <a:schemeClr val="tx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a:off x="6227010" y="1988509"/>
            <a:ext cx="2392947" cy="0"/>
          </a:xfrm>
          <a:prstGeom prst="line">
            <a:avLst/>
          </a:prstGeom>
          <a:ln w="12700" cmpd="sng">
            <a:solidFill>
              <a:schemeClr val="tx1">
                <a:lumMod val="50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96551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 Placeholder 15"/>
          <p:cNvSpPr>
            <a:spLocks noGrp="1"/>
          </p:cNvSpPr>
          <p:nvPr>
            <p:ph type="body" sz="quarter" idx="10"/>
          </p:nvPr>
        </p:nvSpPr>
        <p:spPr/>
        <p:txBody>
          <a:bodyPr/>
          <a:lstStyle/>
          <a:p>
            <a:r>
              <a:rPr lang="en-US" dirty="0"/>
              <a:t>How long does it take to release an application?</a:t>
            </a:r>
          </a:p>
          <a:p>
            <a:endParaRPr lang="en-US" dirty="0"/>
          </a:p>
        </p:txBody>
      </p:sp>
      <p:sp>
        <p:nvSpPr>
          <p:cNvPr id="17" name="Text Placeholder 16"/>
          <p:cNvSpPr>
            <a:spLocks noGrp="1"/>
          </p:cNvSpPr>
          <p:nvPr>
            <p:ph type="body" sz="quarter" idx="11"/>
          </p:nvPr>
        </p:nvSpPr>
        <p:spPr/>
        <p:txBody>
          <a:bodyPr/>
          <a:lstStyle/>
          <a:p>
            <a:pPr>
              <a:lnSpc>
                <a:spcPct val="80000"/>
              </a:lnSpc>
              <a:spcAft>
                <a:spcPts val="600"/>
              </a:spcAft>
            </a:pPr>
            <a:r>
              <a:rPr lang="en-US" dirty="0"/>
              <a:t>What are the most challenging aspects of your application deployment process today?</a:t>
            </a:r>
          </a:p>
        </p:txBody>
      </p:sp>
      <p:sp>
        <p:nvSpPr>
          <p:cNvPr id="18" name="Text Placeholder 17"/>
          <p:cNvSpPr>
            <a:spLocks noGrp="1"/>
          </p:cNvSpPr>
          <p:nvPr>
            <p:ph type="body" sz="quarter" idx="12"/>
          </p:nvPr>
        </p:nvSpPr>
        <p:spPr/>
        <p:txBody>
          <a:bodyPr/>
          <a:lstStyle/>
          <a:p>
            <a:r>
              <a:rPr lang="en-US" dirty="0"/>
              <a:t>Please describe your overall change and release processes.</a:t>
            </a:r>
          </a:p>
        </p:txBody>
      </p:sp>
      <p:sp>
        <p:nvSpPr>
          <p:cNvPr id="25" name="Text Placeholder 24"/>
          <p:cNvSpPr>
            <a:spLocks noGrp="1"/>
          </p:cNvSpPr>
          <p:nvPr>
            <p:ph type="body" sz="quarter" idx="13"/>
          </p:nvPr>
        </p:nvSpPr>
        <p:spPr/>
        <p:txBody>
          <a:bodyPr/>
          <a:lstStyle/>
          <a:p>
            <a:r>
              <a:rPr lang="en-US" dirty="0"/>
              <a:t>What strategic initiatives are driving the demand for increased business and operational </a:t>
            </a:r>
            <a:r>
              <a:rPr lang="en-US" dirty="0" smtClean="0"/>
              <a:t>agility?</a:t>
            </a:r>
            <a:endParaRPr lang="en-US" dirty="0"/>
          </a:p>
        </p:txBody>
      </p:sp>
      <p:sp>
        <p:nvSpPr>
          <p:cNvPr id="26" name="Text Placeholder 25"/>
          <p:cNvSpPr>
            <a:spLocks noGrp="1"/>
          </p:cNvSpPr>
          <p:nvPr>
            <p:ph type="body" sz="quarter" idx="14"/>
          </p:nvPr>
        </p:nvSpPr>
        <p:spPr/>
        <p:txBody>
          <a:bodyPr/>
          <a:lstStyle/>
          <a:p>
            <a:r>
              <a:rPr lang="en-US" dirty="0"/>
              <a:t>What are your current release times or frequency of development/test/stage/production deployments?</a:t>
            </a:r>
          </a:p>
          <a:p>
            <a:endParaRPr lang="en-US" dirty="0"/>
          </a:p>
        </p:txBody>
      </p:sp>
      <p:sp>
        <p:nvSpPr>
          <p:cNvPr id="27" name="Text Placeholder 26"/>
          <p:cNvSpPr>
            <a:spLocks noGrp="1"/>
          </p:cNvSpPr>
          <p:nvPr>
            <p:ph type="body" sz="quarter" idx="15"/>
          </p:nvPr>
        </p:nvSpPr>
        <p:spPr/>
        <p:txBody>
          <a:bodyPr/>
          <a:lstStyle/>
          <a:p>
            <a:r>
              <a:rPr lang="en-US" dirty="0"/>
              <a:t>How do you run your application deployments today? How much of that are manual or scripts </a:t>
            </a:r>
            <a:r>
              <a:rPr lang="en-US" dirty="0" smtClean="0"/>
              <a:t>based?</a:t>
            </a:r>
            <a:endParaRPr lang="en-US" dirty="0"/>
          </a:p>
        </p:txBody>
      </p:sp>
      <p:sp>
        <p:nvSpPr>
          <p:cNvPr id="36" name="Slide Number Placeholder 35"/>
          <p:cNvSpPr>
            <a:spLocks noGrp="1"/>
          </p:cNvSpPr>
          <p:nvPr>
            <p:ph type="sldNum" sz="quarter" idx="18"/>
          </p:nvPr>
        </p:nvSpPr>
        <p:spPr/>
        <p:txBody>
          <a:bodyPr/>
          <a:lstStyle/>
          <a:p>
            <a:fld id="{E12D0507-9F86-7A45-BE8E-43760B9F92AA}" type="slidenum">
              <a:rPr lang="en-US" smtClean="0"/>
              <a:pPr/>
              <a:t>17</a:t>
            </a:fld>
            <a:endParaRPr lang="en-US" dirty="0"/>
          </a:p>
        </p:txBody>
      </p:sp>
    </p:spTree>
    <p:extLst>
      <p:ext uri="{BB962C8B-B14F-4D97-AF65-F5344CB8AC3E}">
        <p14:creationId xmlns:p14="http://schemas.microsoft.com/office/powerpoint/2010/main" val="89813450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flipV="1">
            <a:off x="467762" y="1943488"/>
            <a:ext cx="2656105" cy="1382642"/>
          </a:xfrm>
          <a:prstGeom prst="rect">
            <a:avLst/>
          </a:prstGeom>
          <a:solidFill>
            <a:schemeClr val="tx2"/>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latin typeface="Calibri"/>
              <a:cs typeface="Arial Unicode MS" pitchFamily="34" charset="-128"/>
            </a:endParaRPr>
          </a:p>
        </p:txBody>
      </p:sp>
      <p:sp>
        <p:nvSpPr>
          <p:cNvPr id="12" name="Rectangle 11"/>
          <p:cNvSpPr/>
          <p:nvPr/>
        </p:nvSpPr>
        <p:spPr>
          <a:xfrm flipV="1">
            <a:off x="3247054" y="1943487"/>
            <a:ext cx="2656105" cy="1382642"/>
          </a:xfrm>
          <a:prstGeom prst="rect">
            <a:avLst/>
          </a:prstGeom>
          <a:solidFill>
            <a:schemeClr val="tx2"/>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latin typeface="Calibri"/>
              <a:cs typeface="Arial Unicode MS" pitchFamily="34" charset="-128"/>
            </a:endParaRPr>
          </a:p>
        </p:txBody>
      </p:sp>
      <p:sp>
        <p:nvSpPr>
          <p:cNvPr id="13" name="Rectangle 12"/>
          <p:cNvSpPr/>
          <p:nvPr/>
        </p:nvSpPr>
        <p:spPr>
          <a:xfrm flipV="1">
            <a:off x="6030696" y="1940003"/>
            <a:ext cx="2656105" cy="1386126"/>
          </a:xfrm>
          <a:prstGeom prst="rect">
            <a:avLst/>
          </a:prstGeom>
          <a:solidFill>
            <a:schemeClr val="tx2"/>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latin typeface="Calibri"/>
              <a:cs typeface="Arial Unicode MS" pitchFamily="34" charset="-128"/>
            </a:endParaRPr>
          </a:p>
        </p:txBody>
      </p:sp>
      <p:sp>
        <p:nvSpPr>
          <p:cNvPr id="2" name="Title 1"/>
          <p:cNvSpPr>
            <a:spLocks noGrp="1"/>
          </p:cNvSpPr>
          <p:nvPr>
            <p:ph type="title"/>
          </p:nvPr>
        </p:nvSpPr>
        <p:spPr/>
        <p:txBody>
          <a:bodyPr/>
          <a:lstStyle/>
          <a:p>
            <a:r>
              <a:rPr lang="en-US" dirty="0"/>
              <a:t>Customer Champions &amp; Stakeholders </a:t>
            </a:r>
          </a:p>
        </p:txBody>
      </p:sp>
      <p:cxnSp>
        <p:nvCxnSpPr>
          <p:cNvPr id="4" name="Straight Connector 3"/>
          <p:cNvCxnSpPr/>
          <p:nvPr/>
        </p:nvCxnSpPr>
        <p:spPr>
          <a:xfrm>
            <a:off x="457200" y="3136179"/>
            <a:ext cx="2656105" cy="0"/>
          </a:xfrm>
          <a:prstGeom prst="line">
            <a:avLst/>
          </a:prstGeom>
          <a:ln>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 name="Straight Connector 4"/>
          <p:cNvCxnSpPr/>
          <p:nvPr/>
        </p:nvCxnSpPr>
        <p:spPr>
          <a:xfrm>
            <a:off x="3247054" y="3136179"/>
            <a:ext cx="2656105" cy="0"/>
          </a:xfrm>
          <a:prstGeom prst="line">
            <a:avLst/>
          </a:prstGeom>
          <a:ln>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p:nvCxnSpPr>
        <p:spPr>
          <a:xfrm>
            <a:off x="6020946" y="3136179"/>
            <a:ext cx="2656105" cy="0"/>
          </a:xfrm>
          <a:prstGeom prst="line">
            <a:avLst/>
          </a:prstGeom>
          <a:ln>
            <a:solidFill>
              <a:schemeClr val="accent5"/>
            </a:solidFill>
          </a:ln>
          <a:effectLst/>
        </p:spPr>
        <p:style>
          <a:lnRef idx="2">
            <a:schemeClr val="accent1"/>
          </a:lnRef>
          <a:fillRef idx="0">
            <a:schemeClr val="accent1"/>
          </a:fillRef>
          <a:effectRef idx="1">
            <a:schemeClr val="accent1"/>
          </a:effectRef>
          <a:fontRef idx="minor">
            <a:schemeClr val="tx1"/>
          </a:fontRef>
        </p:style>
      </p:cxnSp>
      <p:sp>
        <p:nvSpPr>
          <p:cNvPr id="8" name="Rectangle 7"/>
          <p:cNvSpPr/>
          <p:nvPr/>
        </p:nvSpPr>
        <p:spPr>
          <a:xfrm>
            <a:off x="513514" y="1947987"/>
            <a:ext cx="2666666" cy="1200329"/>
          </a:xfrm>
          <a:prstGeom prst="rect">
            <a:avLst/>
          </a:prstGeom>
        </p:spPr>
        <p:txBody>
          <a:bodyPr wrap="square">
            <a:spAutoFit/>
          </a:bodyPr>
          <a:lstStyle/>
          <a:p>
            <a:r>
              <a:rPr lang="en-US" dirty="0">
                <a:solidFill>
                  <a:schemeClr val="accent1"/>
                </a:solidFill>
              </a:rPr>
              <a:t>VP DEVELOPMENT/</a:t>
            </a:r>
            <a:r>
              <a:rPr lang="ru-RU" dirty="0">
                <a:solidFill>
                  <a:schemeClr val="accent1"/>
                </a:solidFill>
              </a:rPr>
              <a:t/>
            </a:r>
            <a:br>
              <a:rPr lang="ru-RU" dirty="0">
                <a:solidFill>
                  <a:schemeClr val="accent1"/>
                </a:solidFill>
              </a:rPr>
            </a:br>
            <a:r>
              <a:rPr lang="en-US" dirty="0">
                <a:solidFill>
                  <a:schemeClr val="accent1"/>
                </a:solidFill>
              </a:rPr>
              <a:t>APPS AND ENTERPRISE ARCHITECTS </a:t>
            </a:r>
          </a:p>
        </p:txBody>
      </p:sp>
      <p:sp>
        <p:nvSpPr>
          <p:cNvPr id="9" name="Rectangle 8"/>
          <p:cNvSpPr/>
          <p:nvPr/>
        </p:nvSpPr>
        <p:spPr>
          <a:xfrm>
            <a:off x="3247054" y="2004569"/>
            <a:ext cx="2656105" cy="923330"/>
          </a:xfrm>
          <a:prstGeom prst="rect">
            <a:avLst/>
          </a:prstGeom>
        </p:spPr>
        <p:txBody>
          <a:bodyPr wrap="square">
            <a:spAutoFit/>
          </a:bodyPr>
          <a:lstStyle/>
          <a:p>
            <a:r>
              <a:rPr lang="en-US" dirty="0">
                <a:solidFill>
                  <a:schemeClr val="accent3"/>
                </a:solidFill>
              </a:rPr>
              <a:t>VP OPERATIONS,</a:t>
            </a:r>
            <a:r>
              <a:rPr lang="ru-RU" dirty="0">
                <a:solidFill>
                  <a:schemeClr val="accent3"/>
                </a:solidFill>
              </a:rPr>
              <a:t/>
            </a:r>
            <a:br>
              <a:rPr lang="ru-RU" dirty="0">
                <a:solidFill>
                  <a:schemeClr val="accent3"/>
                </a:solidFill>
              </a:rPr>
            </a:br>
            <a:r>
              <a:rPr lang="en-US" dirty="0">
                <a:solidFill>
                  <a:schemeClr val="accent3"/>
                </a:solidFill>
              </a:rPr>
              <a:t>DEVOPS/RELEASE MANAGER </a:t>
            </a:r>
          </a:p>
        </p:txBody>
      </p:sp>
      <p:sp>
        <p:nvSpPr>
          <p:cNvPr id="10" name="Rectangle 9"/>
          <p:cNvSpPr/>
          <p:nvPr/>
        </p:nvSpPr>
        <p:spPr>
          <a:xfrm>
            <a:off x="6020946" y="2026019"/>
            <a:ext cx="2665855" cy="923330"/>
          </a:xfrm>
          <a:prstGeom prst="rect">
            <a:avLst/>
          </a:prstGeom>
        </p:spPr>
        <p:txBody>
          <a:bodyPr wrap="square">
            <a:spAutoFit/>
          </a:bodyPr>
          <a:lstStyle/>
          <a:p>
            <a:r>
              <a:rPr lang="en-US" dirty="0">
                <a:solidFill>
                  <a:schemeClr val="accent5"/>
                </a:solidFill>
              </a:rPr>
              <a:t>LINE OF</a:t>
            </a:r>
            <a:r>
              <a:rPr lang="ru-RU" dirty="0">
                <a:solidFill>
                  <a:schemeClr val="accent5"/>
                </a:solidFill>
              </a:rPr>
              <a:t/>
            </a:r>
            <a:br>
              <a:rPr lang="ru-RU" dirty="0">
                <a:solidFill>
                  <a:schemeClr val="accent5"/>
                </a:solidFill>
              </a:rPr>
            </a:br>
            <a:r>
              <a:rPr lang="en-US" dirty="0">
                <a:solidFill>
                  <a:schemeClr val="accent5"/>
                </a:solidFill>
              </a:rPr>
              <a:t>BUSINESS OWNER</a:t>
            </a:r>
            <a:r>
              <a:rPr lang="ru-RU" dirty="0">
                <a:solidFill>
                  <a:schemeClr val="accent5"/>
                </a:solidFill>
              </a:rPr>
              <a:t/>
            </a:r>
            <a:br>
              <a:rPr lang="ru-RU" dirty="0">
                <a:solidFill>
                  <a:schemeClr val="accent5"/>
                </a:solidFill>
              </a:rPr>
            </a:br>
            <a:r>
              <a:rPr lang="en-US" dirty="0">
                <a:solidFill>
                  <a:schemeClr val="accent5"/>
                </a:solidFill>
              </a:rPr>
              <a:t>(LBO) </a:t>
            </a:r>
          </a:p>
        </p:txBody>
      </p:sp>
      <p:sp>
        <p:nvSpPr>
          <p:cNvPr id="14" name="Rectangle 13"/>
          <p:cNvSpPr/>
          <p:nvPr/>
        </p:nvSpPr>
        <p:spPr>
          <a:xfrm>
            <a:off x="457200" y="3612155"/>
            <a:ext cx="2656105" cy="1754326"/>
          </a:xfrm>
          <a:prstGeom prst="rect">
            <a:avLst/>
          </a:prstGeom>
        </p:spPr>
        <p:txBody>
          <a:bodyPr wrap="square">
            <a:spAutoFit/>
          </a:bodyPr>
          <a:lstStyle/>
          <a:p>
            <a:pPr marL="0" lvl="1"/>
            <a:r>
              <a:rPr lang="en-US" dirty="0"/>
              <a:t>Driven by meeting/exceeding project goals; faster time to market; meeting/exceeding</a:t>
            </a:r>
            <a:r>
              <a:rPr lang="ru-RU" dirty="0"/>
              <a:t/>
            </a:r>
            <a:br>
              <a:rPr lang="ru-RU" dirty="0"/>
            </a:br>
            <a:r>
              <a:rPr lang="en-US" dirty="0"/>
              <a:t>quality metrics </a:t>
            </a:r>
          </a:p>
        </p:txBody>
      </p:sp>
      <p:sp>
        <p:nvSpPr>
          <p:cNvPr id="15" name="Rectangle 14"/>
          <p:cNvSpPr/>
          <p:nvPr/>
        </p:nvSpPr>
        <p:spPr>
          <a:xfrm>
            <a:off x="3239073" y="3624340"/>
            <a:ext cx="2656105" cy="1754326"/>
          </a:xfrm>
          <a:prstGeom prst="rect">
            <a:avLst/>
          </a:prstGeom>
        </p:spPr>
        <p:txBody>
          <a:bodyPr wrap="square">
            <a:spAutoFit/>
          </a:bodyPr>
          <a:lstStyle/>
          <a:p>
            <a:pPr marL="0" lvl="1"/>
            <a:r>
              <a:rPr lang="en-US" dirty="0"/>
              <a:t>Driven by meeting/exceeding deployment goals; increasing productivity; improving operational efficiencies </a:t>
            </a:r>
          </a:p>
        </p:txBody>
      </p:sp>
      <p:sp>
        <p:nvSpPr>
          <p:cNvPr id="16" name="Rectangle 15"/>
          <p:cNvSpPr/>
          <p:nvPr/>
        </p:nvSpPr>
        <p:spPr>
          <a:xfrm>
            <a:off x="6020945" y="3611400"/>
            <a:ext cx="2656105" cy="1754326"/>
          </a:xfrm>
          <a:prstGeom prst="rect">
            <a:avLst/>
          </a:prstGeom>
        </p:spPr>
        <p:txBody>
          <a:bodyPr wrap="square">
            <a:spAutoFit/>
          </a:bodyPr>
          <a:lstStyle/>
          <a:p>
            <a:pPr marL="0" lvl="1"/>
            <a:r>
              <a:rPr lang="en-US" dirty="0"/>
              <a:t>Driven by accelerating time to market; meeting business/financial metrics; reducing risk &amp; cost; business enablement </a:t>
            </a:r>
          </a:p>
        </p:txBody>
      </p:sp>
    </p:spTree>
    <p:extLst>
      <p:ext uri="{BB962C8B-B14F-4D97-AF65-F5344CB8AC3E}">
        <p14:creationId xmlns:p14="http://schemas.microsoft.com/office/powerpoint/2010/main" val="3922655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3"/>
          <p:cNvSpPr>
            <a:spLocks noGrp="1" noChangeArrowheads="1"/>
          </p:cNvSpPr>
          <p:nvPr>
            <p:ph sz="quarter" idx="12"/>
          </p:nvPr>
        </p:nvSpPr>
        <p:spPr>
          <a:xfrm>
            <a:off x="411355" y="3005985"/>
            <a:ext cx="8429515" cy="2602309"/>
          </a:xfrm>
        </p:spPr>
        <p:txBody>
          <a:bodyPr>
            <a:noAutofit/>
          </a:bodyPr>
          <a:lstStyle/>
          <a:p>
            <a:pPr>
              <a:spcBef>
                <a:spcPts val="0"/>
              </a:spcBef>
            </a:pPr>
            <a:r>
              <a:rPr lang="en-US" dirty="0"/>
              <a:t>Speed up application release cycles and improve business and operational agility </a:t>
            </a:r>
          </a:p>
          <a:p>
            <a:pPr>
              <a:spcBef>
                <a:spcPts val="0"/>
              </a:spcBef>
            </a:pPr>
            <a:r>
              <a:rPr lang="en-US" dirty="0"/>
              <a:t>Reduce errors and achieve higher quality releases by simplifying and standardizing  application release processes</a:t>
            </a:r>
          </a:p>
          <a:p>
            <a:pPr>
              <a:spcBef>
                <a:spcPts val="0"/>
              </a:spcBef>
            </a:pPr>
            <a:r>
              <a:rPr lang="en-US" dirty="0"/>
              <a:t>Enable more frequent releases and reduce risk of failure</a:t>
            </a:r>
          </a:p>
          <a:p>
            <a:pPr>
              <a:spcBef>
                <a:spcPts val="0"/>
              </a:spcBef>
            </a:pPr>
            <a:r>
              <a:rPr lang="en-US" dirty="0"/>
              <a:t>Reduce costs of application deployments and promote collaboration and alignment between Development and Operations</a:t>
            </a:r>
          </a:p>
          <a:p>
            <a:pPr>
              <a:spcBef>
                <a:spcPts val="0"/>
              </a:spcBef>
            </a:pPr>
            <a:r>
              <a:rPr lang="en-US" dirty="0"/>
              <a:t>Improve visibility across the entire deployment tool chain</a:t>
            </a:r>
          </a:p>
        </p:txBody>
      </p:sp>
      <p:sp>
        <p:nvSpPr>
          <p:cNvPr id="11267" name="Rectangle 2"/>
          <p:cNvSpPr>
            <a:spLocks noGrp="1" noChangeArrowheads="1"/>
          </p:cNvSpPr>
          <p:nvPr>
            <p:ph type="title"/>
          </p:nvPr>
        </p:nvSpPr>
        <p:spPr/>
        <p:txBody>
          <a:bodyPr/>
          <a:lstStyle/>
          <a:p>
            <a:r>
              <a:rPr lang="en-US" dirty="0" smtClean="0"/>
              <a:t>Elevator Pitch</a:t>
            </a:r>
            <a:endParaRPr dirty="0" smtClean="0"/>
          </a:p>
        </p:txBody>
      </p:sp>
      <p:grpSp>
        <p:nvGrpSpPr>
          <p:cNvPr id="6" name="Group 5"/>
          <p:cNvGrpSpPr/>
          <p:nvPr/>
        </p:nvGrpSpPr>
        <p:grpSpPr>
          <a:xfrm>
            <a:off x="434038" y="1931497"/>
            <a:ext cx="8224391" cy="869320"/>
            <a:chOff x="299220" y="2577471"/>
            <a:chExt cx="2032837" cy="265854"/>
          </a:xfrm>
        </p:grpSpPr>
        <p:pic>
          <p:nvPicPr>
            <p:cNvPr id="14" name="Picture 13"/>
            <p:cNvPicPr>
              <a:picLocks noChangeAspect="1"/>
            </p:cNvPicPr>
            <p:nvPr/>
          </p:nvPicPr>
          <p:blipFill rotWithShape="1">
            <a:blip r:embed="rId3" cstate="print">
              <a:extLst>
                <a:ext uri="{28A0092B-C50C-407E-A947-70E740481C1C}">
                  <a14:useLocalDpi xmlns:a14="http://schemas.microsoft.com/office/drawing/2010/main" val="0"/>
                </a:ext>
              </a:extLst>
            </a:blip>
            <a:srcRect t="-8526" b="-2"/>
            <a:stretch/>
          </p:blipFill>
          <p:spPr>
            <a:xfrm rot="21204177">
              <a:off x="299220" y="2577471"/>
              <a:ext cx="1945095" cy="259461"/>
            </a:xfrm>
            <a:prstGeom prst="rect">
              <a:avLst/>
            </a:prstGeom>
            <a:noFill/>
            <a:ln>
              <a:noFill/>
            </a:ln>
          </p:spPr>
        </p:pic>
        <p:pic>
          <p:nvPicPr>
            <p:cNvPr id="15" name="Picture 14"/>
            <p:cNvPicPr>
              <a:picLocks noChangeAspect="1"/>
            </p:cNvPicPr>
            <p:nvPr/>
          </p:nvPicPr>
          <p:blipFill rotWithShape="1">
            <a:blip r:embed="rId3" cstate="print">
              <a:extLst>
                <a:ext uri="{28A0092B-C50C-407E-A947-70E740481C1C}">
                  <a14:useLocalDpi xmlns:a14="http://schemas.microsoft.com/office/drawing/2010/main" val="0"/>
                </a:ext>
              </a:extLst>
            </a:blip>
            <a:srcRect t="-8526" b="-2"/>
            <a:stretch/>
          </p:blipFill>
          <p:spPr>
            <a:xfrm rot="421823">
              <a:off x="389873" y="2584252"/>
              <a:ext cx="1942184" cy="259073"/>
            </a:xfrm>
            <a:prstGeom prst="rect">
              <a:avLst/>
            </a:prstGeom>
            <a:noFill/>
            <a:ln>
              <a:noFill/>
            </a:ln>
          </p:spPr>
        </p:pic>
      </p:grpSp>
      <p:sp>
        <p:nvSpPr>
          <p:cNvPr id="11" name="Rectangle 10"/>
          <p:cNvSpPr/>
          <p:nvPr/>
        </p:nvSpPr>
        <p:spPr>
          <a:xfrm>
            <a:off x="411355" y="1600972"/>
            <a:ext cx="8429515" cy="1200329"/>
          </a:xfrm>
          <a:prstGeom prst="rect">
            <a:avLst/>
          </a:prstGeom>
          <a:solidFill>
            <a:schemeClr val="bg2"/>
          </a:solidFill>
        </p:spPr>
        <p:txBody>
          <a:bodyPr wrap="square" anchor="ctr">
            <a:spAutoFit/>
          </a:bodyPr>
          <a:lstStyle/>
          <a:p>
            <a:pPr algn="ctr"/>
            <a:r>
              <a:rPr lang="en-US" dirty="0"/>
              <a:t>Verizon helps organizations orchestrate the entire application release process and automate  the deployment of applications from development into production. </a:t>
            </a:r>
          </a:p>
          <a:p>
            <a:pPr algn="ctr"/>
            <a:r>
              <a:rPr lang="en-US" dirty="0"/>
              <a:t>Application deployment tasks are automated, errors are reduced, software releases are more reliable, and throughput is dramatically improved.</a:t>
            </a:r>
            <a:endParaRPr lang="en-US" sz="5400" b="1" dirty="0"/>
          </a:p>
        </p:txBody>
      </p:sp>
      <p:cxnSp>
        <p:nvCxnSpPr>
          <p:cNvPr id="16" name="Straight Connector 15"/>
          <p:cNvCxnSpPr/>
          <p:nvPr/>
        </p:nvCxnSpPr>
        <p:spPr>
          <a:xfrm>
            <a:off x="457200" y="1453391"/>
            <a:ext cx="8225914" cy="0"/>
          </a:xfrm>
          <a:prstGeom prst="line">
            <a:avLst/>
          </a:prstGeom>
          <a:ln w="6350">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a:off x="457200" y="3030051"/>
            <a:ext cx="8225914" cy="0"/>
          </a:xfrm>
          <a:prstGeom prst="line">
            <a:avLst/>
          </a:prstGeom>
          <a:ln w="6350">
            <a:solidFill>
              <a:schemeClr val="accent4"/>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386047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57200" y="1036066"/>
            <a:ext cx="7086600" cy="664718"/>
          </a:xfrm>
        </p:spPr>
        <p:txBody>
          <a:bodyPr>
            <a:normAutofit/>
          </a:bodyPr>
          <a:lstStyle/>
          <a:p>
            <a:r>
              <a:rPr lang="en-US" dirty="0" smtClean="0"/>
              <a:t>Application Economy </a:t>
            </a:r>
            <a:endParaRPr lang="en-US" dirty="0"/>
          </a:p>
        </p:txBody>
      </p:sp>
      <p:pic>
        <p:nvPicPr>
          <p:cNvPr id="1028" name="Picture 4" descr="Image result for application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2382012"/>
            <a:ext cx="2143125" cy="214312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application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07919" y="2382011"/>
            <a:ext cx="2757191" cy="214312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application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72704" y="2382011"/>
            <a:ext cx="2873611" cy="2143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301307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sz="quarter" idx="10"/>
          </p:nvPr>
        </p:nvSpPr>
        <p:spPr/>
        <p:txBody>
          <a:bodyPr/>
          <a:lstStyle/>
          <a:p>
            <a:endParaRPr lang="en-US" dirty="0"/>
          </a:p>
        </p:txBody>
      </p:sp>
      <p:pic>
        <p:nvPicPr>
          <p:cNvPr id="7" name="Lucy's Famous Chocolate Scene">
            <a:hlinkClick r:id="" action="ppaction://media"/>
          </p:cNvPr>
          <p:cNvPicPr>
            <a:picLocks noGrp="1" noChangeAspect="1"/>
          </p:cNvPicPr>
          <p:nvPr>
            <p:ph sz="quarter" idx="11"/>
            <a:videoFile r:link="rId2"/>
            <p:extLst>
              <p:ext uri="{DAA4B4D4-6D71-4841-9C94-3DE7FCFB9230}">
                <p14:media xmlns:p14="http://schemas.microsoft.com/office/powerpoint/2010/main" r:embed="rId1"/>
              </p:ext>
            </p:extLst>
          </p:nvPr>
        </p:nvPicPr>
        <p:blipFill>
          <a:blip r:embed="rId4"/>
          <a:stretch>
            <a:fillRect/>
          </a:stretch>
        </p:blipFill>
        <p:spPr>
          <a:xfrm>
            <a:off x="130628" y="1012749"/>
            <a:ext cx="9013372" cy="5001682"/>
          </a:xfrm>
        </p:spPr>
      </p:pic>
    </p:spTree>
    <p:extLst>
      <p:ext uri="{BB962C8B-B14F-4D97-AF65-F5344CB8AC3E}">
        <p14:creationId xmlns:p14="http://schemas.microsoft.com/office/powerpoint/2010/main" val="368104653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7"/>
                                        </p:tgtEl>
                                      </p:cBhvr>
                                    </p:cmd>
                                  </p:childTnLst>
                                </p:cTn>
                              </p:par>
                            </p:childTnLst>
                          </p:cTn>
                        </p:par>
                      </p:childTnLst>
                    </p:cTn>
                  </p:par>
                </p:childTnLst>
              </p:cTn>
              <p:nextCondLst>
                <p:cond evt="onClick" delay="0">
                  <p:tgtEl>
                    <p:spTgt spid="7"/>
                  </p:tgtEl>
                </p:cond>
              </p:nextCondLst>
            </p:seq>
            <p:video>
              <p:cMediaNode vol="0">
                <p:cTn id="7" fill="hold" display="0">
                  <p:stCondLst>
                    <p:cond delay="indefinite"/>
                  </p:stCondLst>
                </p:cTn>
                <p:tgtEl>
                  <p:spTgt spid="7"/>
                </p:tgtEl>
              </p:cMediaNode>
            </p:vide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20041" y="1107281"/>
            <a:ext cx="8618073" cy="3993356"/>
          </a:xfrm>
          <a:prstGeom prst="rect">
            <a:avLst/>
          </a:prstGeom>
        </p:spPr>
      </p:pic>
    </p:spTree>
    <p:extLst>
      <p:ext uri="{BB962C8B-B14F-4D97-AF65-F5344CB8AC3E}">
        <p14:creationId xmlns:p14="http://schemas.microsoft.com/office/powerpoint/2010/main" val="261560708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58" name="Title 357"/>
          <p:cNvSpPr>
            <a:spLocks noGrp="1"/>
          </p:cNvSpPr>
          <p:nvPr>
            <p:ph type="title"/>
          </p:nvPr>
        </p:nvSpPr>
        <p:spPr>
          <a:xfrm>
            <a:off x="415239" y="426795"/>
            <a:ext cx="8686800" cy="819273"/>
          </a:xfrm>
        </p:spPr>
        <p:txBody>
          <a:bodyPr>
            <a:normAutofit/>
          </a:bodyPr>
          <a:lstStyle/>
          <a:p>
            <a:r>
              <a:rPr lang="en-US" dirty="0"/>
              <a:t>The Challenge of Today’s Complex and Dynamic </a:t>
            </a:r>
            <a:r>
              <a:rPr lang="en-US" dirty="0" smtClean="0"/>
              <a:t>IT </a:t>
            </a:r>
            <a:r>
              <a:rPr lang="en-US" dirty="0"/>
              <a:t>Environment</a:t>
            </a:r>
          </a:p>
        </p:txBody>
      </p:sp>
      <p:grpSp>
        <p:nvGrpSpPr>
          <p:cNvPr id="363" name="Group 362"/>
          <p:cNvGrpSpPr/>
          <p:nvPr/>
        </p:nvGrpSpPr>
        <p:grpSpPr>
          <a:xfrm>
            <a:off x="708683" y="1536271"/>
            <a:ext cx="2814320" cy="3958426"/>
            <a:chOff x="396241" y="1225435"/>
            <a:chExt cx="2875280" cy="5273020"/>
          </a:xfrm>
        </p:grpSpPr>
        <p:sp>
          <p:nvSpPr>
            <p:cNvPr id="356" name="Rectangle 355"/>
            <p:cNvSpPr/>
            <p:nvPr/>
          </p:nvSpPr>
          <p:spPr>
            <a:xfrm>
              <a:off x="501187" y="1945598"/>
              <a:ext cx="2703504" cy="4552857"/>
            </a:xfrm>
            <a:prstGeom prst="rect">
              <a:avLst/>
            </a:prstGeom>
            <a:solidFill>
              <a:schemeClr val="bg2"/>
            </a:solidFill>
            <a:ln w="38100">
              <a:noFill/>
            </a:ln>
            <a:effectLst/>
          </p:spPr>
          <p:style>
            <a:lnRef idx="1">
              <a:schemeClr val="accent1"/>
            </a:lnRef>
            <a:fillRef idx="3">
              <a:schemeClr val="accent1"/>
            </a:fillRef>
            <a:effectRef idx="2">
              <a:schemeClr val="accent1"/>
            </a:effectRef>
            <a:fontRef idx="minor">
              <a:schemeClr val="lt1"/>
            </a:fontRef>
          </p:style>
          <p:txBody>
            <a:bodyPr vert="horz" lIns="182880" tIns="182880" rIns="182880" bIns="182880" rtlCol="0" anchor="ctr"/>
            <a:lstStyle/>
            <a:p>
              <a:pPr algn="ctr">
                <a:lnSpc>
                  <a:spcPts val="1720"/>
                </a:lnSpc>
                <a:buClr>
                  <a:srgbClr val="FFFFFF"/>
                </a:buClr>
              </a:pPr>
              <a:endParaRPr lang="en-US" sz="1600" dirty="0">
                <a:solidFill>
                  <a:srgbClr val="FFFFFF"/>
                </a:solidFill>
                <a:cs typeface="Arial Unicode MS" pitchFamily="34" charset="-128"/>
              </a:endParaRPr>
            </a:p>
          </p:txBody>
        </p:sp>
        <p:sp>
          <p:nvSpPr>
            <p:cNvPr id="148" name="TextBox 147"/>
            <p:cNvSpPr txBox="1"/>
            <p:nvPr/>
          </p:nvSpPr>
          <p:spPr>
            <a:xfrm>
              <a:off x="396241" y="1225435"/>
              <a:ext cx="2875280" cy="897877"/>
            </a:xfrm>
            <a:prstGeom prst="rect">
              <a:avLst/>
            </a:prstGeom>
            <a:noFill/>
          </p:spPr>
          <p:txBody>
            <a:bodyPr wrap="square" rIns="0" rtlCol="0">
              <a:spAutoFit/>
            </a:bodyPr>
            <a:lstStyle/>
            <a:p>
              <a:pPr>
                <a:lnSpc>
                  <a:spcPct val="90000"/>
                </a:lnSpc>
              </a:pPr>
              <a:r>
                <a:rPr lang="en-US" sz="1400" dirty="0">
                  <a:solidFill>
                    <a:srgbClr val="FF0000"/>
                  </a:solidFill>
                </a:rPr>
                <a:t>LACK OF API TESTING</a:t>
              </a:r>
              <a:r>
                <a:rPr lang="en-US" sz="1400" b="1" dirty="0">
                  <a:solidFill>
                    <a:srgbClr val="0064AF"/>
                  </a:solidFill>
                </a:rPr>
                <a:t/>
              </a:r>
              <a:br>
                <a:rPr lang="en-US" sz="1400" b="1" dirty="0">
                  <a:solidFill>
                    <a:srgbClr val="0064AF"/>
                  </a:solidFill>
                </a:rPr>
              </a:br>
              <a:r>
                <a:rPr lang="en-US" sz="1400" dirty="0"/>
                <a:t>(too many bugs escape downstream)</a:t>
              </a:r>
            </a:p>
          </p:txBody>
        </p:sp>
      </p:grpSp>
      <p:grpSp>
        <p:nvGrpSpPr>
          <p:cNvPr id="355" name="Group 354"/>
          <p:cNvGrpSpPr/>
          <p:nvPr/>
        </p:nvGrpSpPr>
        <p:grpSpPr>
          <a:xfrm>
            <a:off x="904856" y="2125436"/>
            <a:ext cx="7837230" cy="3289540"/>
            <a:chOff x="121286" y="1597814"/>
            <a:chExt cx="10501771" cy="4381995"/>
          </a:xfrm>
        </p:grpSpPr>
        <p:cxnSp>
          <p:nvCxnSpPr>
            <p:cNvPr id="133" name="Straight Arrow Connector 132"/>
            <p:cNvCxnSpPr/>
            <p:nvPr/>
          </p:nvCxnSpPr>
          <p:spPr>
            <a:xfrm flipV="1">
              <a:off x="5294496" y="3597723"/>
              <a:ext cx="627112" cy="335689"/>
            </a:xfrm>
            <a:prstGeom prst="straightConnector1">
              <a:avLst/>
            </a:prstGeom>
            <a:ln w="6350" cmpd="sng">
              <a:solidFill>
                <a:srgbClr val="FFFFFF"/>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38" name="Straight Arrow Connector 137"/>
            <p:cNvCxnSpPr/>
            <p:nvPr/>
          </p:nvCxnSpPr>
          <p:spPr>
            <a:xfrm flipV="1">
              <a:off x="7918908" y="3597723"/>
              <a:ext cx="627112" cy="335689"/>
            </a:xfrm>
            <a:prstGeom prst="straightConnector1">
              <a:avLst/>
            </a:prstGeom>
            <a:ln w="6350" cmpd="sng">
              <a:solidFill>
                <a:srgbClr val="FFFFFF"/>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29" name="Straight Arrow Connector 128"/>
            <p:cNvCxnSpPr/>
            <p:nvPr/>
          </p:nvCxnSpPr>
          <p:spPr>
            <a:xfrm>
              <a:off x="3164790" y="2971800"/>
              <a:ext cx="1237897" cy="930164"/>
            </a:xfrm>
            <a:prstGeom prst="straightConnector1">
              <a:avLst/>
            </a:prstGeom>
            <a:ln w="6350" cmpd="sng">
              <a:solidFill>
                <a:srgbClr val="FFFFFF"/>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31" name="Straight Arrow Connector 130"/>
            <p:cNvCxnSpPr/>
            <p:nvPr/>
          </p:nvCxnSpPr>
          <p:spPr>
            <a:xfrm flipV="1">
              <a:off x="3164790" y="3950029"/>
              <a:ext cx="1237897" cy="1379706"/>
            </a:xfrm>
            <a:prstGeom prst="straightConnector1">
              <a:avLst/>
            </a:prstGeom>
            <a:ln w="6350" cmpd="sng">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26" name="Straight Arrow Connector 125"/>
            <p:cNvCxnSpPr/>
            <p:nvPr/>
          </p:nvCxnSpPr>
          <p:spPr>
            <a:xfrm>
              <a:off x="2133600" y="2239945"/>
              <a:ext cx="574728" cy="721630"/>
            </a:xfrm>
            <a:prstGeom prst="straightConnector1">
              <a:avLst/>
            </a:prstGeom>
            <a:ln w="6350" cmpd="sng">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28" name="Straight Arrow Connector 127"/>
            <p:cNvCxnSpPr/>
            <p:nvPr/>
          </p:nvCxnSpPr>
          <p:spPr>
            <a:xfrm flipV="1">
              <a:off x="2133600" y="2969131"/>
              <a:ext cx="574728" cy="721630"/>
            </a:xfrm>
            <a:prstGeom prst="straightConnector1">
              <a:avLst/>
            </a:prstGeom>
            <a:ln w="6350" cmpd="sng">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16" name="Straight Arrow Connector 115"/>
            <p:cNvCxnSpPr/>
            <p:nvPr/>
          </p:nvCxnSpPr>
          <p:spPr>
            <a:xfrm>
              <a:off x="957027" y="2239945"/>
              <a:ext cx="799663" cy="0"/>
            </a:xfrm>
            <a:prstGeom prst="straightConnector1">
              <a:avLst/>
            </a:prstGeom>
            <a:ln w="6350" cmpd="sng">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18" name="Straight Arrow Connector 117"/>
            <p:cNvCxnSpPr/>
            <p:nvPr/>
          </p:nvCxnSpPr>
          <p:spPr>
            <a:xfrm>
              <a:off x="992635" y="3659513"/>
              <a:ext cx="764054" cy="0"/>
            </a:xfrm>
            <a:prstGeom prst="straightConnector1">
              <a:avLst/>
            </a:prstGeom>
            <a:ln w="6350" cmpd="sng">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25" name="Straight Arrow Connector 124"/>
            <p:cNvCxnSpPr/>
            <p:nvPr/>
          </p:nvCxnSpPr>
          <p:spPr>
            <a:xfrm>
              <a:off x="957027" y="5334000"/>
              <a:ext cx="1784837" cy="0"/>
            </a:xfrm>
            <a:prstGeom prst="straightConnector1">
              <a:avLst/>
            </a:prstGeom>
            <a:ln w="6350" cmpd="sng">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cxnSp>
        <p:grpSp>
          <p:nvGrpSpPr>
            <p:cNvPr id="13" name="Group 12"/>
            <p:cNvGrpSpPr/>
            <p:nvPr/>
          </p:nvGrpSpPr>
          <p:grpSpPr>
            <a:xfrm>
              <a:off x="4430284" y="3335869"/>
              <a:ext cx="855014" cy="689757"/>
              <a:chOff x="4340314" y="788986"/>
              <a:chExt cx="1097409" cy="885301"/>
            </a:xfrm>
          </p:grpSpPr>
          <p:pic>
            <p:nvPicPr>
              <p:cNvPr id="25" name="Picture 24"/>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340314" y="788986"/>
                <a:ext cx="597431" cy="885299"/>
              </a:xfrm>
              <a:prstGeom prst="rect">
                <a:avLst/>
              </a:prstGeom>
            </p:spPr>
          </p:pic>
          <p:pic>
            <p:nvPicPr>
              <p:cNvPr id="31" name="Picture 30"/>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840292" y="788986"/>
                <a:ext cx="597431" cy="885301"/>
              </a:xfrm>
              <a:prstGeom prst="rect">
                <a:avLst/>
              </a:prstGeom>
            </p:spPr>
          </p:pic>
        </p:grpSp>
        <p:grpSp>
          <p:nvGrpSpPr>
            <p:cNvPr id="14" name="Group 13"/>
            <p:cNvGrpSpPr/>
            <p:nvPr/>
          </p:nvGrpSpPr>
          <p:grpSpPr>
            <a:xfrm>
              <a:off x="5889959" y="2816696"/>
              <a:ext cx="708775" cy="1082627"/>
              <a:chOff x="5723786" y="1131130"/>
              <a:chExt cx="708775" cy="1082627"/>
            </a:xfrm>
          </p:grpSpPr>
          <p:grpSp>
            <p:nvGrpSpPr>
              <p:cNvPr id="32" name="Group 31"/>
              <p:cNvGrpSpPr/>
              <p:nvPr/>
            </p:nvGrpSpPr>
            <p:grpSpPr>
              <a:xfrm>
                <a:off x="5723787" y="1641977"/>
                <a:ext cx="708774" cy="571780"/>
                <a:chOff x="4920053" y="1223639"/>
                <a:chExt cx="1097412" cy="885301"/>
              </a:xfrm>
            </p:grpSpPr>
            <p:pic>
              <p:nvPicPr>
                <p:cNvPr id="33" name="Picture 32"/>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920053" y="1223639"/>
                  <a:ext cx="597429" cy="885301"/>
                </a:xfrm>
                <a:prstGeom prst="rect">
                  <a:avLst/>
                </a:prstGeom>
              </p:spPr>
            </p:pic>
            <p:pic>
              <p:nvPicPr>
                <p:cNvPr id="34" name="Picture 33"/>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5420036" y="1223639"/>
                  <a:ext cx="597429" cy="885301"/>
                </a:xfrm>
                <a:prstGeom prst="rect">
                  <a:avLst/>
                </a:prstGeom>
              </p:spPr>
            </p:pic>
          </p:grpSp>
          <p:grpSp>
            <p:nvGrpSpPr>
              <p:cNvPr id="35" name="Group 34"/>
              <p:cNvGrpSpPr/>
              <p:nvPr/>
            </p:nvGrpSpPr>
            <p:grpSpPr>
              <a:xfrm>
                <a:off x="5723786" y="1131130"/>
                <a:ext cx="708774" cy="571780"/>
                <a:chOff x="4920053" y="1223639"/>
                <a:chExt cx="1097412" cy="885301"/>
              </a:xfrm>
            </p:grpSpPr>
            <p:pic>
              <p:nvPicPr>
                <p:cNvPr id="36" name="Picture 35"/>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920053" y="1223639"/>
                  <a:ext cx="597430" cy="885301"/>
                </a:xfrm>
                <a:prstGeom prst="rect">
                  <a:avLst/>
                </a:prstGeom>
              </p:spPr>
            </p:pic>
            <p:pic>
              <p:nvPicPr>
                <p:cNvPr id="37" name="Picture 36"/>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5420036" y="1223639"/>
                  <a:ext cx="597429" cy="885301"/>
                </a:xfrm>
                <a:prstGeom prst="rect">
                  <a:avLst/>
                </a:prstGeom>
              </p:spPr>
            </p:pic>
          </p:grpSp>
        </p:grpSp>
        <p:grpSp>
          <p:nvGrpSpPr>
            <p:cNvPr id="38" name="Group 37"/>
            <p:cNvGrpSpPr/>
            <p:nvPr/>
          </p:nvGrpSpPr>
          <p:grpSpPr>
            <a:xfrm>
              <a:off x="7218579" y="3330183"/>
              <a:ext cx="708779" cy="1082628"/>
              <a:chOff x="6011249" y="817496"/>
              <a:chExt cx="708779" cy="1082628"/>
            </a:xfrm>
          </p:grpSpPr>
          <p:grpSp>
            <p:nvGrpSpPr>
              <p:cNvPr id="39" name="Group 38"/>
              <p:cNvGrpSpPr/>
              <p:nvPr/>
            </p:nvGrpSpPr>
            <p:grpSpPr>
              <a:xfrm>
                <a:off x="6011249" y="1328343"/>
                <a:ext cx="708772" cy="571781"/>
                <a:chOff x="5365146" y="738032"/>
                <a:chExt cx="1097410" cy="885302"/>
              </a:xfrm>
            </p:grpSpPr>
            <p:pic>
              <p:nvPicPr>
                <p:cNvPr id="43" name="Picture 42"/>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5365146" y="738032"/>
                  <a:ext cx="597428" cy="885301"/>
                </a:xfrm>
                <a:prstGeom prst="rect">
                  <a:avLst/>
                </a:prstGeom>
              </p:spPr>
            </p:pic>
            <p:pic>
              <p:nvPicPr>
                <p:cNvPr id="44" name="Picture 43"/>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5865128" y="738032"/>
                  <a:ext cx="597428" cy="885302"/>
                </a:xfrm>
                <a:prstGeom prst="rect">
                  <a:avLst/>
                </a:prstGeom>
              </p:spPr>
            </p:pic>
          </p:grpSp>
          <p:grpSp>
            <p:nvGrpSpPr>
              <p:cNvPr id="40" name="Group 39"/>
              <p:cNvGrpSpPr/>
              <p:nvPr/>
            </p:nvGrpSpPr>
            <p:grpSpPr>
              <a:xfrm>
                <a:off x="6011254" y="817496"/>
                <a:ext cx="708774" cy="571781"/>
                <a:chOff x="5365146" y="738032"/>
                <a:chExt cx="1097412" cy="885302"/>
              </a:xfrm>
            </p:grpSpPr>
            <p:pic>
              <p:nvPicPr>
                <p:cNvPr id="41" name="Picture 40"/>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5365146" y="738032"/>
                  <a:ext cx="597430" cy="885302"/>
                </a:xfrm>
                <a:prstGeom prst="rect">
                  <a:avLst/>
                </a:prstGeom>
              </p:spPr>
            </p:pic>
            <p:pic>
              <p:nvPicPr>
                <p:cNvPr id="42" name="Picture 41"/>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5865130" y="738032"/>
                  <a:ext cx="597428" cy="885301"/>
                </a:xfrm>
                <a:prstGeom prst="rect">
                  <a:avLst/>
                </a:prstGeom>
              </p:spPr>
            </p:pic>
          </p:grpSp>
        </p:grpSp>
        <p:grpSp>
          <p:nvGrpSpPr>
            <p:cNvPr id="15" name="Group 14"/>
            <p:cNvGrpSpPr/>
            <p:nvPr/>
          </p:nvGrpSpPr>
          <p:grpSpPr>
            <a:xfrm>
              <a:off x="8528153" y="2716201"/>
              <a:ext cx="999074" cy="1521596"/>
              <a:chOff x="6801550" y="204410"/>
              <a:chExt cx="1177026" cy="1792617"/>
            </a:xfrm>
          </p:grpSpPr>
          <p:grpSp>
            <p:nvGrpSpPr>
              <p:cNvPr id="45" name="Group 44"/>
              <p:cNvGrpSpPr/>
              <p:nvPr/>
            </p:nvGrpSpPr>
            <p:grpSpPr>
              <a:xfrm>
                <a:off x="6801550" y="1068317"/>
                <a:ext cx="608004" cy="928710"/>
                <a:chOff x="6841433" y="1131130"/>
                <a:chExt cx="708770" cy="1082627"/>
              </a:xfrm>
            </p:grpSpPr>
            <p:grpSp>
              <p:nvGrpSpPr>
                <p:cNvPr id="46" name="Group 45"/>
                <p:cNvGrpSpPr/>
                <p:nvPr/>
              </p:nvGrpSpPr>
              <p:grpSpPr>
                <a:xfrm>
                  <a:off x="6841433" y="1641977"/>
                  <a:ext cx="708770" cy="571780"/>
                  <a:chOff x="6650539" y="1223639"/>
                  <a:chExt cx="1097407" cy="885301"/>
                </a:xfrm>
              </p:grpSpPr>
              <p:pic>
                <p:nvPicPr>
                  <p:cNvPr id="50" name="Picture 49"/>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6650539" y="1223639"/>
                    <a:ext cx="597431" cy="885301"/>
                  </a:xfrm>
                  <a:prstGeom prst="rect">
                    <a:avLst/>
                  </a:prstGeom>
                </p:spPr>
              </p:pic>
              <p:pic>
                <p:nvPicPr>
                  <p:cNvPr id="51" name="Picture 50"/>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150516" y="1223639"/>
                    <a:ext cx="597430" cy="885301"/>
                  </a:xfrm>
                  <a:prstGeom prst="rect">
                    <a:avLst/>
                  </a:prstGeom>
                </p:spPr>
              </p:pic>
            </p:grpSp>
            <p:grpSp>
              <p:nvGrpSpPr>
                <p:cNvPr id="47" name="Group 46"/>
                <p:cNvGrpSpPr/>
                <p:nvPr/>
              </p:nvGrpSpPr>
              <p:grpSpPr>
                <a:xfrm>
                  <a:off x="6841434" y="1131130"/>
                  <a:ext cx="708768" cy="571780"/>
                  <a:chOff x="6650542" y="1223639"/>
                  <a:chExt cx="1097404" cy="885301"/>
                </a:xfrm>
              </p:grpSpPr>
              <p:pic>
                <p:nvPicPr>
                  <p:cNvPr id="48" name="Picture 47"/>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6650542" y="1223639"/>
                    <a:ext cx="597431" cy="885301"/>
                  </a:xfrm>
                  <a:prstGeom prst="rect">
                    <a:avLst/>
                  </a:prstGeom>
                </p:spPr>
              </p:pic>
              <p:pic>
                <p:nvPicPr>
                  <p:cNvPr id="49" name="Picture 48"/>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150516" y="1223639"/>
                    <a:ext cx="597430" cy="885301"/>
                  </a:xfrm>
                  <a:prstGeom prst="rect">
                    <a:avLst/>
                  </a:prstGeom>
                </p:spPr>
              </p:pic>
            </p:grpSp>
          </p:grpSp>
          <p:grpSp>
            <p:nvGrpSpPr>
              <p:cNvPr id="52" name="Group 51"/>
              <p:cNvGrpSpPr/>
              <p:nvPr/>
            </p:nvGrpSpPr>
            <p:grpSpPr>
              <a:xfrm>
                <a:off x="7370566" y="1068317"/>
                <a:ext cx="608006" cy="928710"/>
                <a:chOff x="6841436" y="1131130"/>
                <a:chExt cx="708772" cy="1082627"/>
              </a:xfrm>
            </p:grpSpPr>
            <p:grpSp>
              <p:nvGrpSpPr>
                <p:cNvPr id="53" name="Group 52"/>
                <p:cNvGrpSpPr/>
                <p:nvPr/>
              </p:nvGrpSpPr>
              <p:grpSpPr>
                <a:xfrm>
                  <a:off x="6841436" y="1641977"/>
                  <a:ext cx="708772" cy="571780"/>
                  <a:chOff x="6650537" y="1223639"/>
                  <a:chExt cx="1097409" cy="885301"/>
                </a:xfrm>
              </p:grpSpPr>
              <p:pic>
                <p:nvPicPr>
                  <p:cNvPr id="57" name="Picture 56"/>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6650537" y="1223639"/>
                    <a:ext cx="597430" cy="885301"/>
                  </a:xfrm>
                  <a:prstGeom prst="rect">
                    <a:avLst/>
                  </a:prstGeom>
                </p:spPr>
              </p:pic>
              <p:pic>
                <p:nvPicPr>
                  <p:cNvPr id="58" name="Picture 57"/>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150516" y="1223639"/>
                    <a:ext cx="597430" cy="885301"/>
                  </a:xfrm>
                  <a:prstGeom prst="rect">
                    <a:avLst/>
                  </a:prstGeom>
                </p:spPr>
              </p:pic>
            </p:grpSp>
            <p:grpSp>
              <p:nvGrpSpPr>
                <p:cNvPr id="54" name="Group 53"/>
                <p:cNvGrpSpPr/>
                <p:nvPr/>
              </p:nvGrpSpPr>
              <p:grpSpPr>
                <a:xfrm>
                  <a:off x="6841436" y="1131130"/>
                  <a:ext cx="708772" cy="571780"/>
                  <a:chOff x="6650537" y="1223639"/>
                  <a:chExt cx="1097409" cy="885301"/>
                </a:xfrm>
              </p:grpSpPr>
              <p:pic>
                <p:nvPicPr>
                  <p:cNvPr id="55" name="Picture 54"/>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6650537" y="1223639"/>
                    <a:ext cx="597430" cy="885301"/>
                  </a:xfrm>
                  <a:prstGeom prst="rect">
                    <a:avLst/>
                  </a:prstGeom>
                </p:spPr>
              </p:pic>
              <p:pic>
                <p:nvPicPr>
                  <p:cNvPr id="56" name="Picture 55"/>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150516" y="1223639"/>
                    <a:ext cx="597430" cy="885301"/>
                  </a:xfrm>
                  <a:prstGeom prst="rect">
                    <a:avLst/>
                  </a:prstGeom>
                </p:spPr>
              </p:pic>
            </p:grpSp>
          </p:grpSp>
          <p:grpSp>
            <p:nvGrpSpPr>
              <p:cNvPr id="59" name="Group 58"/>
              <p:cNvGrpSpPr/>
              <p:nvPr/>
            </p:nvGrpSpPr>
            <p:grpSpPr>
              <a:xfrm>
                <a:off x="6801551" y="204410"/>
                <a:ext cx="608013" cy="928710"/>
                <a:chOff x="6841428" y="1131130"/>
                <a:chExt cx="708780" cy="1082627"/>
              </a:xfrm>
            </p:grpSpPr>
            <p:grpSp>
              <p:nvGrpSpPr>
                <p:cNvPr id="60" name="Group 59"/>
                <p:cNvGrpSpPr/>
                <p:nvPr/>
              </p:nvGrpSpPr>
              <p:grpSpPr>
                <a:xfrm>
                  <a:off x="6841436" y="1641977"/>
                  <a:ext cx="708772" cy="571780"/>
                  <a:chOff x="6650537" y="1223639"/>
                  <a:chExt cx="1097409" cy="885301"/>
                </a:xfrm>
              </p:grpSpPr>
              <p:pic>
                <p:nvPicPr>
                  <p:cNvPr id="64" name="Picture 63"/>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6650537" y="1223639"/>
                    <a:ext cx="597430" cy="885301"/>
                  </a:xfrm>
                  <a:prstGeom prst="rect">
                    <a:avLst/>
                  </a:prstGeom>
                </p:spPr>
              </p:pic>
              <p:pic>
                <p:nvPicPr>
                  <p:cNvPr id="65" name="Picture 64"/>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150516" y="1223639"/>
                    <a:ext cx="597430" cy="885301"/>
                  </a:xfrm>
                  <a:prstGeom prst="rect">
                    <a:avLst/>
                  </a:prstGeom>
                </p:spPr>
              </p:pic>
            </p:grpSp>
            <p:grpSp>
              <p:nvGrpSpPr>
                <p:cNvPr id="61" name="Group 60"/>
                <p:cNvGrpSpPr/>
                <p:nvPr/>
              </p:nvGrpSpPr>
              <p:grpSpPr>
                <a:xfrm>
                  <a:off x="6841428" y="1131130"/>
                  <a:ext cx="708775" cy="571780"/>
                  <a:chOff x="6650535" y="1223639"/>
                  <a:chExt cx="1097415" cy="885301"/>
                </a:xfrm>
              </p:grpSpPr>
              <p:pic>
                <p:nvPicPr>
                  <p:cNvPr id="62" name="Picture 61"/>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6650535" y="1223639"/>
                    <a:ext cx="597430" cy="885301"/>
                  </a:xfrm>
                  <a:prstGeom prst="rect">
                    <a:avLst/>
                  </a:prstGeom>
                </p:spPr>
              </p:pic>
              <p:pic>
                <p:nvPicPr>
                  <p:cNvPr id="63" name="Picture 62"/>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150519" y="1223639"/>
                    <a:ext cx="597431" cy="885301"/>
                  </a:xfrm>
                  <a:prstGeom prst="rect">
                    <a:avLst/>
                  </a:prstGeom>
                </p:spPr>
              </p:pic>
            </p:grpSp>
          </p:grpSp>
          <p:grpSp>
            <p:nvGrpSpPr>
              <p:cNvPr id="66" name="Group 65"/>
              <p:cNvGrpSpPr/>
              <p:nvPr/>
            </p:nvGrpSpPr>
            <p:grpSpPr>
              <a:xfrm>
                <a:off x="7370567" y="204410"/>
                <a:ext cx="608009" cy="928710"/>
                <a:chOff x="6841433" y="1131130"/>
                <a:chExt cx="708775" cy="1082627"/>
              </a:xfrm>
            </p:grpSpPr>
            <p:grpSp>
              <p:nvGrpSpPr>
                <p:cNvPr id="67" name="Group 66"/>
                <p:cNvGrpSpPr/>
                <p:nvPr/>
              </p:nvGrpSpPr>
              <p:grpSpPr>
                <a:xfrm>
                  <a:off x="6841433" y="1641977"/>
                  <a:ext cx="708770" cy="571780"/>
                  <a:chOff x="6650539" y="1223639"/>
                  <a:chExt cx="1097407" cy="885301"/>
                </a:xfrm>
              </p:grpSpPr>
              <p:pic>
                <p:nvPicPr>
                  <p:cNvPr id="71" name="Picture 70"/>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6650539" y="1223639"/>
                    <a:ext cx="597431" cy="885301"/>
                  </a:xfrm>
                  <a:prstGeom prst="rect">
                    <a:avLst/>
                  </a:prstGeom>
                </p:spPr>
              </p:pic>
              <p:pic>
                <p:nvPicPr>
                  <p:cNvPr id="72" name="Picture 71"/>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150516" y="1223639"/>
                    <a:ext cx="597430" cy="885301"/>
                  </a:xfrm>
                  <a:prstGeom prst="rect">
                    <a:avLst/>
                  </a:prstGeom>
                </p:spPr>
              </p:pic>
            </p:grpSp>
            <p:grpSp>
              <p:nvGrpSpPr>
                <p:cNvPr id="68" name="Group 67"/>
                <p:cNvGrpSpPr/>
                <p:nvPr/>
              </p:nvGrpSpPr>
              <p:grpSpPr>
                <a:xfrm>
                  <a:off x="6841436" y="1131130"/>
                  <a:ext cx="708772" cy="571780"/>
                  <a:chOff x="6650537" y="1223639"/>
                  <a:chExt cx="1097409" cy="885301"/>
                </a:xfrm>
              </p:grpSpPr>
              <p:pic>
                <p:nvPicPr>
                  <p:cNvPr id="69" name="Picture 68"/>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6650537" y="1223639"/>
                    <a:ext cx="597430" cy="885301"/>
                  </a:xfrm>
                  <a:prstGeom prst="rect">
                    <a:avLst/>
                  </a:prstGeom>
                </p:spPr>
              </p:pic>
              <p:pic>
                <p:nvPicPr>
                  <p:cNvPr id="70" name="Picture 69"/>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150516" y="1223639"/>
                    <a:ext cx="597430" cy="885301"/>
                  </a:xfrm>
                  <a:prstGeom prst="rect">
                    <a:avLst/>
                  </a:prstGeom>
                </p:spPr>
              </p:pic>
            </p:grpSp>
          </p:grpSp>
        </p:grpSp>
        <p:pic>
          <p:nvPicPr>
            <p:cNvPr id="74" name="Picture 73"/>
            <p:cNvPicPr>
              <a:picLocks noChangeAspect="1"/>
            </p:cNvPicPr>
            <p:nvPr/>
          </p:nvPicPr>
          <p:blipFill>
            <a:blip r:embed="rId4">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9897581" y="1926118"/>
              <a:ext cx="470349" cy="1206417"/>
            </a:xfrm>
            <a:prstGeom prst="rect">
              <a:avLst/>
            </a:prstGeom>
            <a:solidFill>
              <a:srgbClr val="57C1B4"/>
            </a:solidFill>
          </p:spPr>
        </p:pic>
        <p:grpSp>
          <p:nvGrpSpPr>
            <p:cNvPr id="73" name="Group 72"/>
            <p:cNvGrpSpPr/>
            <p:nvPr/>
          </p:nvGrpSpPr>
          <p:grpSpPr>
            <a:xfrm>
              <a:off x="121286" y="1597814"/>
              <a:ext cx="1167552" cy="1069841"/>
              <a:chOff x="85676" y="1597814"/>
              <a:chExt cx="1167552" cy="1069841"/>
            </a:xfrm>
          </p:grpSpPr>
          <p:pic>
            <p:nvPicPr>
              <p:cNvPr id="11" name="Picture 10" descr="developer-blue.png"/>
              <p:cNvPicPr>
                <a:picLocks noChangeAspect="1"/>
              </p:cNvPicPr>
              <p:nvPr/>
            </p:nvPicPr>
            <p:blipFill>
              <a:blip r:embed="rId5">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265523" y="1597814"/>
                <a:ext cx="707786" cy="947557"/>
              </a:xfrm>
              <a:prstGeom prst="rect">
                <a:avLst/>
              </a:prstGeom>
              <a:solidFill>
                <a:srgbClr val="FF0000"/>
              </a:solidFill>
            </p:spPr>
          </p:pic>
          <p:sp>
            <p:nvSpPr>
              <p:cNvPr id="16" name="TextBox 15"/>
              <p:cNvSpPr txBox="1"/>
              <p:nvPr/>
            </p:nvSpPr>
            <p:spPr>
              <a:xfrm>
                <a:off x="85676" y="2490750"/>
                <a:ext cx="1167552" cy="176905"/>
              </a:xfrm>
              <a:prstGeom prst="rect">
                <a:avLst/>
              </a:prstGeom>
              <a:noFill/>
            </p:spPr>
            <p:txBody>
              <a:bodyPr wrap="square" rtlCol="0" anchor="ctr">
                <a:noAutofit/>
              </a:bodyPr>
              <a:lstStyle/>
              <a:p>
                <a:pPr algn="ctr"/>
                <a:r>
                  <a:rPr lang="en-US" sz="800" dirty="0"/>
                  <a:t>Developer 1</a:t>
                </a:r>
              </a:p>
            </p:txBody>
          </p:sp>
        </p:grpSp>
        <p:grpSp>
          <p:nvGrpSpPr>
            <p:cNvPr id="18" name="Group 17"/>
            <p:cNvGrpSpPr/>
            <p:nvPr/>
          </p:nvGrpSpPr>
          <p:grpSpPr>
            <a:xfrm>
              <a:off x="160526" y="2994720"/>
              <a:ext cx="1089072" cy="1073620"/>
              <a:chOff x="124916" y="2994720"/>
              <a:chExt cx="1089072" cy="1073620"/>
            </a:xfrm>
          </p:grpSpPr>
          <p:pic>
            <p:nvPicPr>
              <p:cNvPr id="21" name="Picture 20"/>
              <p:cNvPicPr>
                <a:picLocks noChangeAspect="1"/>
              </p:cNvPicPr>
              <p:nvPr/>
            </p:nvPicPr>
            <p:blipFill>
              <a:blip r:embed="rId6">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265523" y="2994720"/>
                <a:ext cx="707786" cy="927037"/>
              </a:xfrm>
              <a:prstGeom prst="rect">
                <a:avLst/>
              </a:prstGeom>
              <a:solidFill>
                <a:srgbClr val="FF0000"/>
              </a:solidFill>
            </p:spPr>
          </p:pic>
          <p:sp>
            <p:nvSpPr>
              <p:cNvPr id="76" name="TextBox 75"/>
              <p:cNvSpPr txBox="1"/>
              <p:nvPr/>
            </p:nvSpPr>
            <p:spPr>
              <a:xfrm>
                <a:off x="124916" y="3864674"/>
                <a:ext cx="1089072" cy="203666"/>
              </a:xfrm>
              <a:prstGeom prst="rect">
                <a:avLst/>
              </a:prstGeom>
              <a:noFill/>
            </p:spPr>
            <p:txBody>
              <a:bodyPr wrap="square" rtlCol="0" anchor="ctr">
                <a:noAutofit/>
              </a:bodyPr>
              <a:lstStyle/>
              <a:p>
                <a:pPr algn="ctr"/>
                <a:r>
                  <a:rPr lang="en-US" sz="800" dirty="0"/>
                  <a:t>Developer 2</a:t>
                </a:r>
              </a:p>
            </p:txBody>
          </p:sp>
        </p:grpSp>
        <p:grpSp>
          <p:nvGrpSpPr>
            <p:cNvPr id="17" name="Group 16"/>
            <p:cNvGrpSpPr/>
            <p:nvPr/>
          </p:nvGrpSpPr>
          <p:grpSpPr>
            <a:xfrm>
              <a:off x="196134" y="4754310"/>
              <a:ext cx="1017856" cy="1020573"/>
              <a:chOff x="160524" y="4754310"/>
              <a:chExt cx="1017856" cy="1020573"/>
            </a:xfrm>
          </p:grpSpPr>
          <p:pic>
            <p:nvPicPr>
              <p:cNvPr id="23" name="Picture 22"/>
              <p:cNvPicPr>
                <a:picLocks noChangeAspect="1"/>
              </p:cNvPicPr>
              <p:nvPr/>
            </p:nvPicPr>
            <p:blipFill>
              <a:blip r:embed="rId7">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281306" y="4754310"/>
                <a:ext cx="707785" cy="920047"/>
              </a:xfrm>
              <a:prstGeom prst="rect">
                <a:avLst/>
              </a:prstGeom>
              <a:solidFill>
                <a:srgbClr val="FF0000"/>
              </a:solidFill>
            </p:spPr>
          </p:pic>
          <p:sp>
            <p:nvSpPr>
              <p:cNvPr id="77" name="TextBox 76"/>
              <p:cNvSpPr txBox="1"/>
              <p:nvPr/>
            </p:nvSpPr>
            <p:spPr>
              <a:xfrm>
                <a:off x="160524" y="5620659"/>
                <a:ext cx="1017856" cy="154224"/>
              </a:xfrm>
              <a:prstGeom prst="rect">
                <a:avLst/>
              </a:prstGeom>
              <a:noFill/>
            </p:spPr>
            <p:txBody>
              <a:bodyPr wrap="square" rtlCol="0" anchor="ctr">
                <a:noAutofit/>
              </a:bodyPr>
              <a:lstStyle/>
              <a:p>
                <a:pPr algn="ctr"/>
                <a:r>
                  <a:rPr lang="en-US" sz="800" dirty="0"/>
                  <a:t>Developer n</a:t>
                </a:r>
              </a:p>
            </p:txBody>
          </p:sp>
        </p:grpSp>
        <p:sp>
          <p:nvSpPr>
            <p:cNvPr id="78" name="TextBox 77"/>
            <p:cNvSpPr txBox="1"/>
            <p:nvPr/>
          </p:nvSpPr>
          <p:spPr>
            <a:xfrm>
              <a:off x="895123" y="1917135"/>
              <a:ext cx="899583" cy="222250"/>
            </a:xfrm>
            <a:prstGeom prst="rect">
              <a:avLst/>
            </a:prstGeom>
            <a:noFill/>
          </p:spPr>
          <p:txBody>
            <a:bodyPr wrap="square" rtlCol="0" anchor="ctr">
              <a:noAutofit/>
            </a:bodyPr>
            <a:lstStyle/>
            <a:p>
              <a:pPr algn="ctr">
                <a:lnSpc>
                  <a:spcPct val="80000"/>
                </a:lnSpc>
              </a:pPr>
              <a:r>
                <a:rPr lang="en-US" sz="900" dirty="0"/>
                <a:t>Code</a:t>
              </a:r>
            </a:p>
            <a:p>
              <a:pPr algn="ctr">
                <a:lnSpc>
                  <a:spcPct val="80000"/>
                </a:lnSpc>
              </a:pPr>
              <a:r>
                <a:rPr lang="en-US" sz="900" dirty="0"/>
                <a:t>Commit</a:t>
              </a:r>
            </a:p>
          </p:txBody>
        </p:sp>
        <p:sp>
          <p:nvSpPr>
            <p:cNvPr id="79" name="TextBox 78"/>
            <p:cNvSpPr txBox="1"/>
            <p:nvPr/>
          </p:nvSpPr>
          <p:spPr>
            <a:xfrm>
              <a:off x="895123" y="3334038"/>
              <a:ext cx="899583" cy="222250"/>
            </a:xfrm>
            <a:prstGeom prst="rect">
              <a:avLst/>
            </a:prstGeom>
            <a:noFill/>
          </p:spPr>
          <p:txBody>
            <a:bodyPr wrap="square" rtlCol="0" anchor="ctr">
              <a:noAutofit/>
            </a:bodyPr>
            <a:lstStyle/>
            <a:p>
              <a:pPr algn="ctr">
                <a:lnSpc>
                  <a:spcPct val="80000"/>
                </a:lnSpc>
              </a:pPr>
              <a:r>
                <a:rPr lang="en-US" sz="900" dirty="0"/>
                <a:t>Code</a:t>
              </a:r>
            </a:p>
            <a:p>
              <a:pPr algn="ctr">
                <a:lnSpc>
                  <a:spcPct val="80000"/>
                </a:lnSpc>
              </a:pPr>
              <a:r>
                <a:rPr lang="en-US" sz="900" dirty="0"/>
                <a:t>Commit</a:t>
              </a:r>
            </a:p>
          </p:txBody>
        </p:sp>
        <p:sp>
          <p:nvSpPr>
            <p:cNvPr id="80" name="TextBox 79"/>
            <p:cNvSpPr txBox="1"/>
            <p:nvPr/>
          </p:nvSpPr>
          <p:spPr>
            <a:xfrm>
              <a:off x="895123" y="5008525"/>
              <a:ext cx="899583" cy="222250"/>
            </a:xfrm>
            <a:prstGeom prst="rect">
              <a:avLst/>
            </a:prstGeom>
            <a:noFill/>
          </p:spPr>
          <p:txBody>
            <a:bodyPr wrap="square" rtlCol="0" anchor="ctr">
              <a:noAutofit/>
            </a:bodyPr>
            <a:lstStyle/>
            <a:p>
              <a:pPr algn="ctr">
                <a:lnSpc>
                  <a:spcPct val="80000"/>
                </a:lnSpc>
              </a:pPr>
              <a:r>
                <a:rPr lang="en-US" sz="900" dirty="0"/>
                <a:t>Code</a:t>
              </a:r>
            </a:p>
            <a:p>
              <a:pPr algn="ctr">
                <a:lnSpc>
                  <a:spcPct val="80000"/>
                </a:lnSpc>
              </a:pPr>
              <a:r>
                <a:rPr lang="en-US" sz="900" dirty="0"/>
                <a:t>Commit</a:t>
              </a:r>
            </a:p>
          </p:txBody>
        </p:sp>
        <p:grpSp>
          <p:nvGrpSpPr>
            <p:cNvPr id="114" name="Group 113"/>
            <p:cNvGrpSpPr/>
            <p:nvPr/>
          </p:nvGrpSpPr>
          <p:grpSpPr>
            <a:xfrm>
              <a:off x="1232158" y="4978626"/>
              <a:ext cx="1476171" cy="1001183"/>
              <a:chOff x="1232158" y="4863017"/>
              <a:chExt cx="1476171" cy="1001183"/>
            </a:xfrm>
          </p:grpSpPr>
          <p:pic>
            <p:nvPicPr>
              <p:cNvPr id="30" name="Picture 29"/>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1723880" y="4863017"/>
                <a:ext cx="507594" cy="752176"/>
              </a:xfrm>
              <a:prstGeom prst="rect">
                <a:avLst/>
              </a:prstGeom>
            </p:spPr>
          </p:pic>
          <p:sp>
            <p:nvSpPr>
              <p:cNvPr id="81" name="TextBox 80"/>
              <p:cNvSpPr txBox="1"/>
              <p:nvPr/>
            </p:nvSpPr>
            <p:spPr>
              <a:xfrm>
                <a:off x="1232158" y="5641950"/>
                <a:ext cx="1476171" cy="222250"/>
              </a:xfrm>
              <a:prstGeom prst="rect">
                <a:avLst/>
              </a:prstGeom>
              <a:noFill/>
            </p:spPr>
            <p:txBody>
              <a:bodyPr wrap="square" rtlCol="0" anchor="ctr">
                <a:noAutofit/>
              </a:bodyPr>
              <a:lstStyle/>
              <a:p>
                <a:pPr algn="ctr">
                  <a:lnSpc>
                    <a:spcPct val="80000"/>
                  </a:lnSpc>
                </a:pPr>
                <a:r>
                  <a:rPr lang="en-US" sz="900" dirty="0"/>
                  <a:t>Developer</a:t>
                </a:r>
              </a:p>
              <a:p>
                <a:pPr algn="ctr">
                  <a:lnSpc>
                    <a:spcPct val="80000"/>
                  </a:lnSpc>
                </a:pPr>
                <a:r>
                  <a:rPr lang="en-US" sz="900" dirty="0"/>
                  <a:t>Branch SCM</a:t>
                </a:r>
              </a:p>
            </p:txBody>
          </p:sp>
        </p:grpSp>
        <p:grpSp>
          <p:nvGrpSpPr>
            <p:cNvPr id="115" name="Group 114"/>
            <p:cNvGrpSpPr/>
            <p:nvPr/>
          </p:nvGrpSpPr>
          <p:grpSpPr>
            <a:xfrm>
              <a:off x="1232158" y="3267849"/>
              <a:ext cx="1476171" cy="973559"/>
              <a:chOff x="1232158" y="3034217"/>
              <a:chExt cx="1476171" cy="973559"/>
            </a:xfrm>
          </p:grpSpPr>
          <p:pic>
            <p:nvPicPr>
              <p:cNvPr id="29" name="Picture 28"/>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1723880" y="3034217"/>
                <a:ext cx="507594" cy="752177"/>
              </a:xfrm>
              <a:prstGeom prst="rect">
                <a:avLst/>
              </a:prstGeom>
            </p:spPr>
          </p:pic>
          <p:sp>
            <p:nvSpPr>
              <p:cNvPr id="82" name="TextBox 81"/>
              <p:cNvSpPr txBox="1"/>
              <p:nvPr/>
            </p:nvSpPr>
            <p:spPr>
              <a:xfrm>
                <a:off x="1232158" y="3785526"/>
                <a:ext cx="1476171" cy="222250"/>
              </a:xfrm>
              <a:prstGeom prst="rect">
                <a:avLst/>
              </a:prstGeom>
              <a:noFill/>
            </p:spPr>
            <p:txBody>
              <a:bodyPr wrap="square" rtlCol="0" anchor="ctr">
                <a:noAutofit/>
              </a:bodyPr>
              <a:lstStyle/>
              <a:p>
                <a:pPr algn="ctr">
                  <a:lnSpc>
                    <a:spcPct val="80000"/>
                  </a:lnSpc>
                </a:pPr>
                <a:r>
                  <a:rPr lang="en-US" sz="900" dirty="0"/>
                  <a:t>Developer</a:t>
                </a:r>
              </a:p>
              <a:p>
                <a:pPr algn="ctr">
                  <a:lnSpc>
                    <a:spcPct val="80000"/>
                  </a:lnSpc>
                </a:pPr>
                <a:r>
                  <a:rPr lang="en-US" sz="900" dirty="0"/>
                  <a:t>Branch SCM</a:t>
                </a:r>
              </a:p>
            </p:txBody>
          </p:sp>
        </p:grpSp>
        <p:grpSp>
          <p:nvGrpSpPr>
            <p:cNvPr id="117" name="Group 116"/>
            <p:cNvGrpSpPr/>
            <p:nvPr/>
          </p:nvGrpSpPr>
          <p:grpSpPr>
            <a:xfrm>
              <a:off x="1232158" y="1845321"/>
              <a:ext cx="1476171" cy="989911"/>
              <a:chOff x="1232158" y="1760132"/>
              <a:chExt cx="1476171" cy="989911"/>
            </a:xfrm>
          </p:grpSpPr>
          <p:pic>
            <p:nvPicPr>
              <p:cNvPr id="27" name="Picture 26"/>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1723880" y="1760132"/>
                <a:ext cx="507594" cy="752176"/>
              </a:xfrm>
              <a:prstGeom prst="rect">
                <a:avLst/>
              </a:prstGeom>
            </p:spPr>
          </p:pic>
          <p:sp>
            <p:nvSpPr>
              <p:cNvPr id="83" name="TextBox 82"/>
              <p:cNvSpPr txBox="1"/>
              <p:nvPr/>
            </p:nvSpPr>
            <p:spPr>
              <a:xfrm>
                <a:off x="1232158" y="2527793"/>
                <a:ext cx="1476171" cy="222250"/>
              </a:xfrm>
              <a:prstGeom prst="rect">
                <a:avLst/>
              </a:prstGeom>
              <a:noFill/>
            </p:spPr>
            <p:txBody>
              <a:bodyPr wrap="square" rtlCol="0" anchor="ctr">
                <a:noAutofit/>
              </a:bodyPr>
              <a:lstStyle/>
              <a:p>
                <a:pPr algn="ctr">
                  <a:lnSpc>
                    <a:spcPct val="80000"/>
                  </a:lnSpc>
                </a:pPr>
                <a:r>
                  <a:rPr lang="en-US" sz="900" dirty="0"/>
                  <a:t>Developer</a:t>
                </a:r>
              </a:p>
              <a:p>
                <a:pPr algn="ctr">
                  <a:lnSpc>
                    <a:spcPct val="80000"/>
                  </a:lnSpc>
                </a:pPr>
                <a:r>
                  <a:rPr lang="en-US" sz="900" dirty="0"/>
                  <a:t>Branch SCM</a:t>
                </a:r>
              </a:p>
            </p:txBody>
          </p:sp>
        </p:grpSp>
        <p:grpSp>
          <p:nvGrpSpPr>
            <p:cNvPr id="120" name="Group 119"/>
            <p:cNvGrpSpPr/>
            <p:nvPr/>
          </p:nvGrpSpPr>
          <p:grpSpPr>
            <a:xfrm>
              <a:off x="2514600" y="2642954"/>
              <a:ext cx="899583" cy="855895"/>
              <a:chOff x="2514600" y="2500512"/>
              <a:chExt cx="899583" cy="855895"/>
            </a:xfrm>
          </p:grpSpPr>
          <p:pic>
            <p:nvPicPr>
              <p:cNvPr id="26" name="Picture 25"/>
              <p:cNvPicPr>
                <a:picLocks noChangeAspect="1"/>
              </p:cNvPicPr>
              <p:nvPr/>
            </p:nvPicPr>
            <p:blipFill>
              <a:blip r:embed="rId8"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2708328" y="2500512"/>
                <a:ext cx="512127" cy="637242"/>
              </a:xfrm>
              <a:prstGeom prst="rect">
                <a:avLst/>
              </a:prstGeom>
            </p:spPr>
          </p:pic>
          <p:sp>
            <p:nvSpPr>
              <p:cNvPr id="84" name="TextBox 83"/>
              <p:cNvSpPr txBox="1"/>
              <p:nvPr/>
            </p:nvSpPr>
            <p:spPr>
              <a:xfrm>
                <a:off x="2514600" y="3134157"/>
                <a:ext cx="899583" cy="222250"/>
              </a:xfrm>
              <a:prstGeom prst="rect">
                <a:avLst/>
              </a:prstGeom>
              <a:noFill/>
            </p:spPr>
            <p:txBody>
              <a:bodyPr wrap="square" rtlCol="0" anchor="ctr">
                <a:noAutofit/>
              </a:bodyPr>
              <a:lstStyle/>
              <a:p>
                <a:pPr algn="ctr">
                  <a:lnSpc>
                    <a:spcPct val="80000"/>
                  </a:lnSpc>
                </a:pPr>
                <a:r>
                  <a:rPr lang="en-US" sz="900" dirty="0"/>
                  <a:t>CI Server</a:t>
                </a:r>
              </a:p>
            </p:txBody>
          </p:sp>
        </p:grpSp>
        <p:grpSp>
          <p:nvGrpSpPr>
            <p:cNvPr id="119" name="Group 118"/>
            <p:cNvGrpSpPr/>
            <p:nvPr/>
          </p:nvGrpSpPr>
          <p:grpSpPr>
            <a:xfrm>
              <a:off x="2514600" y="5124630"/>
              <a:ext cx="899583" cy="855179"/>
              <a:chOff x="2514600" y="5001238"/>
              <a:chExt cx="899583" cy="855179"/>
            </a:xfrm>
          </p:grpSpPr>
          <p:pic>
            <p:nvPicPr>
              <p:cNvPr id="28" name="Picture 27"/>
              <p:cNvPicPr>
                <a:picLocks noChangeAspect="1"/>
              </p:cNvPicPr>
              <p:nvPr/>
            </p:nvPicPr>
            <p:blipFill>
              <a:blip r:embed="rId8"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2716390" y="5001238"/>
                <a:ext cx="512127" cy="637241"/>
              </a:xfrm>
              <a:prstGeom prst="rect">
                <a:avLst/>
              </a:prstGeom>
            </p:spPr>
          </p:pic>
          <p:sp>
            <p:nvSpPr>
              <p:cNvPr id="85" name="TextBox 84"/>
              <p:cNvSpPr txBox="1"/>
              <p:nvPr/>
            </p:nvSpPr>
            <p:spPr>
              <a:xfrm>
                <a:off x="2514600" y="5634167"/>
                <a:ext cx="899583" cy="222250"/>
              </a:xfrm>
              <a:prstGeom prst="rect">
                <a:avLst/>
              </a:prstGeom>
              <a:noFill/>
            </p:spPr>
            <p:txBody>
              <a:bodyPr wrap="square" rtlCol="0" anchor="ctr">
                <a:noAutofit/>
              </a:bodyPr>
              <a:lstStyle/>
              <a:p>
                <a:pPr algn="ctr">
                  <a:lnSpc>
                    <a:spcPct val="80000"/>
                  </a:lnSpc>
                </a:pPr>
                <a:r>
                  <a:rPr lang="en-US" sz="900" dirty="0"/>
                  <a:t>CI Server</a:t>
                </a:r>
              </a:p>
            </p:txBody>
          </p:sp>
        </p:grpSp>
        <p:sp>
          <p:nvSpPr>
            <p:cNvPr id="86" name="TextBox 85"/>
            <p:cNvSpPr txBox="1"/>
            <p:nvPr/>
          </p:nvSpPr>
          <p:spPr>
            <a:xfrm>
              <a:off x="3722466" y="3346304"/>
              <a:ext cx="899583" cy="222250"/>
            </a:xfrm>
            <a:prstGeom prst="rect">
              <a:avLst/>
            </a:prstGeom>
            <a:noFill/>
          </p:spPr>
          <p:txBody>
            <a:bodyPr wrap="square" rtlCol="0" anchor="ctr">
              <a:noAutofit/>
            </a:bodyPr>
            <a:lstStyle/>
            <a:p>
              <a:pPr algn="ctr">
                <a:lnSpc>
                  <a:spcPct val="80000"/>
                </a:lnSpc>
              </a:pPr>
              <a:r>
                <a:rPr lang="en-US" sz="900" dirty="0"/>
                <a:t>deploy</a:t>
              </a:r>
            </a:p>
          </p:txBody>
        </p:sp>
        <p:sp>
          <p:nvSpPr>
            <p:cNvPr id="87" name="TextBox 86"/>
            <p:cNvSpPr txBox="1"/>
            <p:nvPr/>
          </p:nvSpPr>
          <p:spPr>
            <a:xfrm>
              <a:off x="5105906" y="3346304"/>
              <a:ext cx="899583" cy="222250"/>
            </a:xfrm>
            <a:prstGeom prst="rect">
              <a:avLst/>
            </a:prstGeom>
            <a:noFill/>
          </p:spPr>
          <p:txBody>
            <a:bodyPr wrap="square" rtlCol="0" anchor="ctr">
              <a:noAutofit/>
            </a:bodyPr>
            <a:lstStyle/>
            <a:p>
              <a:pPr algn="ctr">
                <a:lnSpc>
                  <a:spcPct val="80000"/>
                </a:lnSpc>
              </a:pPr>
              <a:r>
                <a:rPr lang="en-US" sz="900" dirty="0"/>
                <a:t>deploy</a:t>
              </a:r>
            </a:p>
          </p:txBody>
        </p:sp>
        <p:sp>
          <p:nvSpPr>
            <p:cNvPr id="88" name="TextBox 87"/>
            <p:cNvSpPr txBox="1"/>
            <p:nvPr/>
          </p:nvSpPr>
          <p:spPr>
            <a:xfrm>
              <a:off x="3999653" y="3986556"/>
              <a:ext cx="1743253" cy="276742"/>
            </a:xfrm>
            <a:prstGeom prst="rect">
              <a:avLst/>
            </a:prstGeom>
            <a:noFill/>
          </p:spPr>
          <p:txBody>
            <a:bodyPr wrap="square" rtlCol="0" anchor="ctr">
              <a:spAutoFit/>
            </a:bodyPr>
            <a:lstStyle/>
            <a:p>
              <a:pPr algn="ctr">
                <a:lnSpc>
                  <a:spcPct val="80000"/>
                </a:lnSpc>
              </a:pPr>
              <a:r>
                <a:rPr lang="en-US" sz="900" dirty="0"/>
                <a:t>Integration Lab</a:t>
              </a:r>
            </a:p>
          </p:txBody>
        </p:sp>
        <p:sp>
          <p:nvSpPr>
            <p:cNvPr id="89" name="TextBox 88"/>
            <p:cNvSpPr txBox="1"/>
            <p:nvPr/>
          </p:nvSpPr>
          <p:spPr>
            <a:xfrm>
              <a:off x="5668686" y="3838960"/>
              <a:ext cx="1130300" cy="424339"/>
            </a:xfrm>
            <a:prstGeom prst="rect">
              <a:avLst/>
            </a:prstGeom>
            <a:noFill/>
          </p:spPr>
          <p:txBody>
            <a:bodyPr wrap="square" rtlCol="0" anchor="ctr">
              <a:spAutoFit/>
            </a:bodyPr>
            <a:lstStyle/>
            <a:p>
              <a:pPr algn="ctr">
                <a:lnSpc>
                  <a:spcPct val="80000"/>
                </a:lnSpc>
              </a:pPr>
              <a:r>
                <a:rPr lang="en-US" sz="900" dirty="0"/>
                <a:t>UAT/Staging</a:t>
              </a:r>
            </a:p>
            <a:p>
              <a:pPr algn="ctr">
                <a:lnSpc>
                  <a:spcPct val="80000"/>
                </a:lnSpc>
              </a:pPr>
              <a:r>
                <a:rPr lang="en-US" sz="900" dirty="0"/>
                <a:t>Environment</a:t>
              </a:r>
            </a:p>
          </p:txBody>
        </p:sp>
        <p:sp>
          <p:nvSpPr>
            <p:cNvPr id="90" name="TextBox 89"/>
            <p:cNvSpPr txBox="1"/>
            <p:nvPr/>
          </p:nvSpPr>
          <p:spPr>
            <a:xfrm>
              <a:off x="6441360" y="3346304"/>
              <a:ext cx="899583" cy="222250"/>
            </a:xfrm>
            <a:prstGeom prst="rect">
              <a:avLst/>
            </a:prstGeom>
            <a:noFill/>
          </p:spPr>
          <p:txBody>
            <a:bodyPr wrap="square" rtlCol="0" anchor="ctr">
              <a:noAutofit/>
            </a:bodyPr>
            <a:lstStyle/>
            <a:p>
              <a:pPr algn="ctr">
                <a:lnSpc>
                  <a:spcPct val="80000"/>
                </a:lnSpc>
              </a:pPr>
              <a:r>
                <a:rPr lang="en-US" sz="900" dirty="0"/>
                <a:t>deploy</a:t>
              </a:r>
            </a:p>
          </p:txBody>
        </p:sp>
        <p:sp>
          <p:nvSpPr>
            <p:cNvPr id="91" name="TextBox 90"/>
            <p:cNvSpPr txBox="1"/>
            <p:nvPr/>
          </p:nvSpPr>
          <p:spPr>
            <a:xfrm>
              <a:off x="7746024" y="3346304"/>
              <a:ext cx="899583" cy="222250"/>
            </a:xfrm>
            <a:prstGeom prst="rect">
              <a:avLst/>
            </a:prstGeom>
            <a:noFill/>
          </p:spPr>
          <p:txBody>
            <a:bodyPr wrap="square" rtlCol="0" anchor="ctr">
              <a:noAutofit/>
            </a:bodyPr>
            <a:lstStyle/>
            <a:p>
              <a:pPr algn="ctr">
                <a:lnSpc>
                  <a:spcPct val="80000"/>
                </a:lnSpc>
              </a:pPr>
              <a:r>
                <a:rPr lang="en-US" sz="900" dirty="0"/>
                <a:t>deploy</a:t>
              </a:r>
            </a:p>
          </p:txBody>
        </p:sp>
        <p:sp>
          <p:nvSpPr>
            <p:cNvPr id="92" name="TextBox 91"/>
            <p:cNvSpPr txBox="1"/>
            <p:nvPr/>
          </p:nvSpPr>
          <p:spPr>
            <a:xfrm>
              <a:off x="6918380" y="4420477"/>
              <a:ext cx="1333499" cy="222250"/>
            </a:xfrm>
            <a:prstGeom prst="rect">
              <a:avLst/>
            </a:prstGeom>
            <a:noFill/>
          </p:spPr>
          <p:txBody>
            <a:bodyPr wrap="square" rtlCol="0" anchor="ctr">
              <a:noAutofit/>
            </a:bodyPr>
            <a:lstStyle/>
            <a:p>
              <a:pPr algn="ctr">
                <a:lnSpc>
                  <a:spcPct val="80000"/>
                </a:lnSpc>
              </a:pPr>
              <a:r>
                <a:rPr lang="en-US" sz="900" dirty="0"/>
                <a:t>Performance Lab</a:t>
              </a:r>
            </a:p>
          </p:txBody>
        </p:sp>
        <p:sp>
          <p:nvSpPr>
            <p:cNvPr id="93" name="TextBox 92"/>
            <p:cNvSpPr txBox="1"/>
            <p:nvPr/>
          </p:nvSpPr>
          <p:spPr>
            <a:xfrm>
              <a:off x="8544419" y="4237541"/>
              <a:ext cx="933450" cy="222250"/>
            </a:xfrm>
            <a:prstGeom prst="rect">
              <a:avLst/>
            </a:prstGeom>
            <a:noFill/>
          </p:spPr>
          <p:txBody>
            <a:bodyPr wrap="square" rtlCol="0" anchor="ctr">
              <a:noAutofit/>
            </a:bodyPr>
            <a:lstStyle/>
            <a:p>
              <a:pPr algn="ctr">
                <a:lnSpc>
                  <a:spcPct val="80000"/>
                </a:lnSpc>
              </a:pPr>
              <a:r>
                <a:rPr lang="en-US" sz="900" dirty="0"/>
                <a:t>Production</a:t>
              </a:r>
            </a:p>
          </p:txBody>
        </p:sp>
        <p:sp>
          <p:nvSpPr>
            <p:cNvPr id="94" name="TextBox 93"/>
            <p:cNvSpPr txBox="1"/>
            <p:nvPr/>
          </p:nvSpPr>
          <p:spPr>
            <a:xfrm>
              <a:off x="9608293" y="3054805"/>
              <a:ext cx="1014764" cy="318730"/>
            </a:xfrm>
            <a:prstGeom prst="rect">
              <a:avLst/>
            </a:prstGeom>
            <a:noFill/>
          </p:spPr>
          <p:txBody>
            <a:bodyPr wrap="square" rtlCol="0" anchor="ctr">
              <a:noAutofit/>
            </a:bodyPr>
            <a:lstStyle/>
            <a:p>
              <a:pPr algn="ctr">
                <a:lnSpc>
                  <a:spcPct val="80000"/>
                </a:lnSpc>
              </a:pPr>
              <a:r>
                <a:rPr lang="en-US" sz="900" dirty="0"/>
                <a:t>Operations</a:t>
              </a:r>
            </a:p>
          </p:txBody>
        </p:sp>
        <p:cxnSp>
          <p:nvCxnSpPr>
            <p:cNvPr id="136" name="Straight Arrow Connector 135"/>
            <p:cNvCxnSpPr/>
            <p:nvPr/>
          </p:nvCxnSpPr>
          <p:spPr>
            <a:xfrm>
              <a:off x="6588304" y="3597723"/>
              <a:ext cx="627112" cy="335689"/>
            </a:xfrm>
            <a:prstGeom prst="straightConnector1">
              <a:avLst/>
            </a:prstGeom>
            <a:ln w="6350" cmpd="sng">
              <a:solidFill>
                <a:srgbClr val="FFFFFF"/>
              </a:solidFill>
              <a:headEnd type="none"/>
              <a:tailEnd type="triangle"/>
            </a:ln>
            <a:effectLst/>
          </p:spPr>
          <p:style>
            <a:lnRef idx="2">
              <a:schemeClr val="accent1"/>
            </a:lnRef>
            <a:fillRef idx="0">
              <a:schemeClr val="accent1"/>
            </a:fillRef>
            <a:effectRef idx="1">
              <a:schemeClr val="accent1"/>
            </a:effectRef>
            <a:fontRef idx="minor">
              <a:schemeClr val="tx1"/>
            </a:fontRef>
          </p:style>
        </p:cxnSp>
      </p:grpSp>
      <p:grpSp>
        <p:nvGrpSpPr>
          <p:cNvPr id="365" name="Group 364"/>
          <p:cNvGrpSpPr/>
          <p:nvPr/>
        </p:nvGrpSpPr>
        <p:grpSpPr>
          <a:xfrm>
            <a:off x="3666468" y="1560910"/>
            <a:ext cx="4814176" cy="1343439"/>
            <a:chOff x="3608025" y="1225435"/>
            <a:chExt cx="4814176" cy="1789595"/>
          </a:xfrm>
        </p:grpSpPr>
        <p:sp>
          <p:nvSpPr>
            <p:cNvPr id="146" name="Left Brace 145"/>
            <p:cNvSpPr/>
            <p:nvPr/>
          </p:nvSpPr>
          <p:spPr>
            <a:xfrm rot="5400000">
              <a:off x="5789559" y="786427"/>
              <a:ext cx="486558" cy="3970647"/>
            </a:xfrm>
            <a:prstGeom prst="leftBrace">
              <a:avLst>
                <a:gd name="adj1" fmla="val 69321"/>
                <a:gd name="adj2" fmla="val 50000"/>
              </a:avLst>
            </a:prstGeom>
            <a:noFill/>
            <a:ln w="6350" cmpd="sng">
              <a:solidFill>
                <a:schemeClr val="accent3"/>
              </a:solidFill>
              <a:prstDash val="solid"/>
            </a:ln>
            <a:effectLst/>
          </p:spPr>
          <p:style>
            <a:lnRef idx="1">
              <a:schemeClr val="accent1"/>
            </a:lnRef>
            <a:fillRef idx="3">
              <a:schemeClr val="accent1"/>
            </a:fillRef>
            <a:effectRef idx="2">
              <a:schemeClr val="accent1"/>
            </a:effectRef>
            <a:fontRef idx="minor">
              <a:schemeClr val="lt1"/>
            </a:fontRef>
          </p:style>
          <p:txBody>
            <a:bodyPr vert="horz" lIns="182880" tIns="182880" rIns="182880" bIns="182880" rtlCol="0" anchor="ctr"/>
            <a:lstStyle/>
            <a:p>
              <a:pPr algn="ctr">
                <a:lnSpc>
                  <a:spcPts val="1720"/>
                </a:lnSpc>
                <a:buClr>
                  <a:srgbClr val="FFFFFF"/>
                </a:buClr>
              </a:pPr>
              <a:endParaRPr lang="en-US" sz="1200" dirty="0">
                <a:solidFill>
                  <a:srgbClr val="FFFFFF"/>
                </a:solidFill>
                <a:cs typeface="Arial Unicode MS" pitchFamily="34" charset="-128"/>
              </a:endParaRPr>
            </a:p>
          </p:txBody>
        </p:sp>
        <p:sp>
          <p:nvSpPr>
            <p:cNvPr id="149" name="TextBox 148"/>
            <p:cNvSpPr txBox="1"/>
            <p:nvPr/>
          </p:nvSpPr>
          <p:spPr>
            <a:xfrm>
              <a:off x="3608025" y="1225435"/>
              <a:ext cx="4814176" cy="1156169"/>
            </a:xfrm>
            <a:prstGeom prst="rect">
              <a:avLst/>
            </a:prstGeom>
            <a:noFill/>
          </p:spPr>
          <p:txBody>
            <a:bodyPr wrap="square" rtlCol="0">
              <a:spAutoFit/>
            </a:bodyPr>
            <a:lstStyle/>
            <a:p>
              <a:pPr algn="ctr">
                <a:lnSpc>
                  <a:spcPct val="90000"/>
                </a:lnSpc>
              </a:pPr>
              <a:r>
                <a:rPr lang="en-US" sz="1400" dirty="0">
                  <a:solidFill>
                    <a:schemeClr val="accent3"/>
                  </a:solidFill>
                </a:rPr>
                <a:t>LACK OF AUTOMATED TESTING</a:t>
              </a:r>
              <a:r>
                <a:rPr lang="en-US" sz="1400" b="1" dirty="0">
                  <a:solidFill>
                    <a:srgbClr val="0064AF"/>
                  </a:solidFill>
                </a:rPr>
                <a:t/>
              </a:r>
              <a:br>
                <a:rPr lang="en-US" sz="1400" b="1" dirty="0">
                  <a:solidFill>
                    <a:srgbClr val="0064AF"/>
                  </a:solidFill>
                </a:rPr>
              </a:br>
              <a:r>
                <a:rPr lang="en-US" sz="1400" dirty="0"/>
                <a:t>(small changes could have major unintended consequences) </a:t>
              </a:r>
            </a:p>
            <a:p>
              <a:pPr algn="ctr">
                <a:lnSpc>
                  <a:spcPct val="90000"/>
                </a:lnSpc>
              </a:pPr>
              <a:endParaRPr lang="en-US" sz="1400" dirty="0"/>
            </a:p>
          </p:txBody>
        </p:sp>
      </p:grpSp>
      <p:sp>
        <p:nvSpPr>
          <p:cNvPr id="150" name="TextBox 149"/>
          <p:cNvSpPr txBox="1"/>
          <p:nvPr/>
        </p:nvSpPr>
        <p:spPr>
          <a:xfrm>
            <a:off x="3625944" y="2071054"/>
            <a:ext cx="4897263" cy="483722"/>
          </a:xfrm>
          <a:prstGeom prst="rect">
            <a:avLst/>
          </a:prstGeom>
          <a:noFill/>
        </p:spPr>
        <p:txBody>
          <a:bodyPr wrap="square" rtlCol="0">
            <a:spAutoFit/>
          </a:bodyPr>
          <a:lstStyle/>
          <a:p>
            <a:pPr algn="ctr">
              <a:lnSpc>
                <a:spcPct val="90000"/>
              </a:lnSpc>
            </a:pPr>
            <a:r>
              <a:rPr lang="en-US" sz="1400" dirty="0">
                <a:solidFill>
                  <a:srgbClr val="57C1B4"/>
                </a:solidFill>
              </a:rPr>
              <a:t>LACK OF VISIBILITY INTO PROD. APPS </a:t>
            </a:r>
            <a:r>
              <a:rPr lang="en-US" sz="1400" b="1" dirty="0">
                <a:solidFill>
                  <a:srgbClr val="0064AF"/>
                </a:solidFill>
              </a:rPr>
              <a:t/>
            </a:r>
            <a:br>
              <a:rPr lang="en-US" sz="1400" b="1" dirty="0">
                <a:solidFill>
                  <a:srgbClr val="0064AF"/>
                </a:solidFill>
              </a:rPr>
            </a:br>
            <a:r>
              <a:rPr lang="en-US" sz="1400" dirty="0"/>
              <a:t>(no visibility into the customer experience) </a:t>
            </a:r>
          </a:p>
        </p:txBody>
      </p:sp>
      <p:grpSp>
        <p:nvGrpSpPr>
          <p:cNvPr id="364" name="Group 363"/>
          <p:cNvGrpSpPr/>
          <p:nvPr/>
        </p:nvGrpSpPr>
        <p:grpSpPr>
          <a:xfrm>
            <a:off x="3550547" y="4437935"/>
            <a:ext cx="5039698" cy="823204"/>
            <a:chOff x="3492103" y="5057919"/>
            <a:chExt cx="5039698" cy="1096589"/>
          </a:xfrm>
        </p:grpSpPr>
        <p:grpSp>
          <p:nvGrpSpPr>
            <p:cNvPr id="362" name="Group 361"/>
            <p:cNvGrpSpPr/>
            <p:nvPr/>
          </p:nvGrpSpPr>
          <p:grpSpPr>
            <a:xfrm>
              <a:off x="3492103" y="5510142"/>
              <a:ext cx="5039698" cy="644366"/>
              <a:chOff x="3492103" y="5427051"/>
              <a:chExt cx="5039698" cy="644366"/>
            </a:xfrm>
          </p:grpSpPr>
          <p:sp>
            <p:nvSpPr>
              <p:cNvPr id="151" name="TextBox 150"/>
              <p:cNvSpPr txBox="1"/>
              <p:nvPr/>
            </p:nvSpPr>
            <p:spPr>
              <a:xfrm>
                <a:off x="3492103" y="5427051"/>
                <a:ext cx="5039698" cy="644366"/>
              </a:xfrm>
              <a:prstGeom prst="rect">
                <a:avLst/>
              </a:prstGeom>
              <a:noFill/>
            </p:spPr>
            <p:txBody>
              <a:bodyPr wrap="square" rtlCol="0">
                <a:spAutoFit/>
              </a:bodyPr>
              <a:lstStyle/>
              <a:p>
                <a:pPr algn="ctr">
                  <a:lnSpc>
                    <a:spcPct val="90000"/>
                  </a:lnSpc>
                </a:pPr>
                <a:r>
                  <a:rPr lang="en-US" sz="1400" dirty="0">
                    <a:solidFill>
                      <a:srgbClr val="57C1B4"/>
                    </a:solidFill>
                  </a:rPr>
                  <a:t>LACK OF RELEASE AND ENVIRONMENT AUTOMATION</a:t>
                </a:r>
                <a:r>
                  <a:rPr lang="en-US" sz="1400" b="1" dirty="0">
                    <a:solidFill>
                      <a:srgbClr val="0064AF"/>
                    </a:solidFill>
                  </a:rPr>
                  <a:t/>
                </a:r>
                <a:br>
                  <a:rPr lang="en-US" sz="1400" b="1" dirty="0">
                    <a:solidFill>
                      <a:srgbClr val="0064AF"/>
                    </a:solidFill>
                  </a:rPr>
                </a:br>
                <a:r>
                  <a:rPr lang="en-US" sz="1400" dirty="0"/>
                  <a:t>(manual processes lead to poor release quality)</a:t>
                </a:r>
              </a:p>
            </p:txBody>
          </p:sp>
          <p:cxnSp>
            <p:nvCxnSpPr>
              <p:cNvPr id="152" name="Straight Arrow Connector 151"/>
              <p:cNvCxnSpPr/>
              <p:nvPr/>
            </p:nvCxnSpPr>
            <p:spPr>
              <a:xfrm flipH="1">
                <a:off x="3567499" y="5780263"/>
                <a:ext cx="480016" cy="0"/>
              </a:xfrm>
              <a:prstGeom prst="straightConnector1">
                <a:avLst/>
              </a:prstGeom>
              <a:ln w="6350" cmpd="sng">
                <a:solidFill>
                  <a:srgbClr val="57C1B4"/>
                </a:solidFill>
                <a:prstDash val="solid"/>
                <a:headEnd type="none"/>
                <a:tailEnd type="triangle"/>
              </a:ln>
              <a:effectLst/>
            </p:spPr>
            <p:style>
              <a:lnRef idx="2">
                <a:schemeClr val="accent1"/>
              </a:lnRef>
              <a:fillRef idx="0">
                <a:schemeClr val="accent1"/>
              </a:fillRef>
              <a:effectRef idx="1">
                <a:schemeClr val="accent1"/>
              </a:effectRef>
              <a:fontRef idx="minor">
                <a:schemeClr val="tx1"/>
              </a:fontRef>
            </p:style>
          </p:cxnSp>
        </p:grpSp>
        <p:sp>
          <p:nvSpPr>
            <p:cNvPr id="158" name="Left Brace 157"/>
            <p:cNvSpPr/>
            <p:nvPr/>
          </p:nvSpPr>
          <p:spPr>
            <a:xfrm rot="16200000" flipV="1">
              <a:off x="5789559" y="3315875"/>
              <a:ext cx="486557" cy="3970646"/>
            </a:xfrm>
            <a:prstGeom prst="leftBrace">
              <a:avLst>
                <a:gd name="adj1" fmla="val 69321"/>
                <a:gd name="adj2" fmla="val 50000"/>
              </a:avLst>
            </a:prstGeom>
            <a:noFill/>
            <a:ln w="6350" cmpd="sng">
              <a:solidFill>
                <a:schemeClr val="accent3"/>
              </a:solidFill>
              <a:prstDash val="solid"/>
            </a:ln>
            <a:effectLst/>
          </p:spPr>
          <p:style>
            <a:lnRef idx="1">
              <a:schemeClr val="accent1"/>
            </a:lnRef>
            <a:fillRef idx="3">
              <a:schemeClr val="accent1"/>
            </a:fillRef>
            <a:effectRef idx="2">
              <a:schemeClr val="accent1"/>
            </a:effectRef>
            <a:fontRef idx="minor">
              <a:schemeClr val="lt1"/>
            </a:fontRef>
          </p:style>
          <p:txBody>
            <a:bodyPr vert="horz" lIns="182880" tIns="182880" rIns="182880" bIns="182880" rtlCol="0" anchor="ctr"/>
            <a:lstStyle/>
            <a:p>
              <a:pPr algn="ctr">
                <a:lnSpc>
                  <a:spcPts val="1720"/>
                </a:lnSpc>
                <a:buClr>
                  <a:srgbClr val="FFFFFF"/>
                </a:buClr>
              </a:pPr>
              <a:endParaRPr lang="en-US" sz="1200" dirty="0">
                <a:solidFill>
                  <a:srgbClr val="FFFFFF"/>
                </a:solidFill>
                <a:cs typeface="Arial Unicode MS" pitchFamily="34" charset="-128"/>
              </a:endParaRPr>
            </a:p>
          </p:txBody>
        </p:sp>
      </p:grpSp>
      <p:pic>
        <p:nvPicPr>
          <p:cNvPr id="124" name="Picture 123"/>
          <p:cNvPicPr>
            <a:picLocks noChangeAspect="1"/>
          </p:cNvPicPr>
          <p:nvPr/>
        </p:nvPicPr>
        <p:blipFill>
          <a:blip r:embed="rId9"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3672622" y="3780818"/>
            <a:ext cx="284813" cy="262470"/>
          </a:xfrm>
          <a:prstGeom prst="rect">
            <a:avLst/>
          </a:prstGeom>
        </p:spPr>
      </p:pic>
      <p:pic>
        <p:nvPicPr>
          <p:cNvPr id="127" name="Picture 126"/>
          <p:cNvPicPr>
            <a:picLocks noChangeAspect="1"/>
          </p:cNvPicPr>
          <p:nvPr/>
        </p:nvPicPr>
        <p:blipFill>
          <a:blip r:embed="rId9"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786045" y="3645755"/>
            <a:ext cx="284813" cy="262470"/>
          </a:xfrm>
          <a:prstGeom prst="rect">
            <a:avLst/>
          </a:prstGeom>
        </p:spPr>
      </p:pic>
      <p:pic>
        <p:nvPicPr>
          <p:cNvPr id="130" name="Picture 129"/>
          <p:cNvPicPr>
            <a:picLocks noChangeAspect="1"/>
          </p:cNvPicPr>
          <p:nvPr/>
        </p:nvPicPr>
        <p:blipFill>
          <a:blip r:embed="rId9"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5770679" y="3645755"/>
            <a:ext cx="284813" cy="262470"/>
          </a:xfrm>
          <a:prstGeom prst="rect">
            <a:avLst/>
          </a:prstGeom>
        </p:spPr>
      </p:pic>
      <p:pic>
        <p:nvPicPr>
          <p:cNvPr id="132" name="Picture 131"/>
          <p:cNvPicPr>
            <a:picLocks noChangeAspect="1"/>
          </p:cNvPicPr>
          <p:nvPr/>
        </p:nvPicPr>
        <p:blipFill>
          <a:blip r:embed="rId9"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6785348" y="3645755"/>
            <a:ext cx="284813" cy="262470"/>
          </a:xfrm>
          <a:prstGeom prst="rect">
            <a:avLst/>
          </a:prstGeom>
        </p:spPr>
      </p:pic>
    </p:spTree>
    <p:extLst>
      <p:ext uri="{BB962C8B-B14F-4D97-AF65-F5344CB8AC3E}">
        <p14:creationId xmlns:p14="http://schemas.microsoft.com/office/powerpoint/2010/main" val="428139011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63"/>
                                        </p:tgtEl>
                                        <p:attrNameLst>
                                          <p:attrName>style.visibility</p:attrName>
                                        </p:attrNameLst>
                                      </p:cBhvr>
                                      <p:to>
                                        <p:strVal val="visible"/>
                                      </p:to>
                                    </p:set>
                                    <p:animEffect transition="in" filter="fade">
                                      <p:cBhvr>
                                        <p:cTn id="7" dur="500"/>
                                        <p:tgtEl>
                                          <p:spTgt spid="36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64"/>
                                        </p:tgtEl>
                                        <p:attrNameLst>
                                          <p:attrName>style.visibility</p:attrName>
                                        </p:attrNameLst>
                                      </p:cBhvr>
                                      <p:to>
                                        <p:strVal val="visible"/>
                                      </p:to>
                                    </p:set>
                                    <p:animEffect transition="in" filter="fade">
                                      <p:cBhvr>
                                        <p:cTn id="12" dur="500"/>
                                        <p:tgtEl>
                                          <p:spTgt spid="36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65"/>
                                        </p:tgtEl>
                                        <p:attrNameLst>
                                          <p:attrName>style.visibility</p:attrName>
                                        </p:attrNameLst>
                                      </p:cBhvr>
                                      <p:to>
                                        <p:strVal val="visible"/>
                                      </p:to>
                                    </p:set>
                                    <p:animEffect transition="in" filter="fade">
                                      <p:cBhvr>
                                        <p:cTn id="17" dur="500"/>
                                        <p:tgtEl>
                                          <p:spTgt spid="36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50"/>
                                        </p:tgtEl>
                                        <p:attrNameLst>
                                          <p:attrName>style.visibility</p:attrName>
                                        </p:attrNameLst>
                                      </p:cBhvr>
                                      <p:to>
                                        <p:strVal val="visible"/>
                                      </p:to>
                                    </p:set>
                                    <p:animEffect transition="in" filter="fade">
                                      <p:cBhvr>
                                        <p:cTn id="22" dur="500"/>
                                        <p:tgtEl>
                                          <p:spTgt spid="1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0" grpId="0"/>
    </p:bld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urved Down Arrow 1"/>
          <p:cNvSpPr/>
          <p:nvPr/>
        </p:nvSpPr>
        <p:spPr>
          <a:xfrm>
            <a:off x="943861" y="1151710"/>
            <a:ext cx="6867544" cy="1201457"/>
          </a:xfrm>
          <a:prstGeom prst="curvedDownArrow">
            <a:avLst/>
          </a:prstGeom>
          <a:solidFill>
            <a:schemeClr val="accent1"/>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latin typeface="Calibri"/>
              <a:cs typeface="Arial Unicode MS" pitchFamily="34" charset="-128"/>
            </a:endParaRPr>
          </a:p>
        </p:txBody>
      </p:sp>
      <p:grpSp>
        <p:nvGrpSpPr>
          <p:cNvPr id="84" name="Group 83"/>
          <p:cNvGrpSpPr/>
          <p:nvPr/>
        </p:nvGrpSpPr>
        <p:grpSpPr>
          <a:xfrm>
            <a:off x="4381986" y="1573572"/>
            <a:ext cx="3108644" cy="1455013"/>
            <a:chOff x="4381986" y="718702"/>
            <a:chExt cx="3108644" cy="1455013"/>
          </a:xfrm>
        </p:grpSpPr>
        <p:grpSp>
          <p:nvGrpSpPr>
            <p:cNvPr id="66" name="Group 65"/>
            <p:cNvGrpSpPr/>
            <p:nvPr/>
          </p:nvGrpSpPr>
          <p:grpSpPr>
            <a:xfrm>
              <a:off x="5251598" y="754769"/>
              <a:ext cx="1088078" cy="437351"/>
              <a:chOff x="5251598" y="754769"/>
              <a:chExt cx="1088078" cy="437351"/>
            </a:xfrm>
          </p:grpSpPr>
          <p:sp>
            <p:nvSpPr>
              <p:cNvPr id="30" name="Pentagon 29"/>
              <p:cNvSpPr/>
              <p:nvPr/>
            </p:nvSpPr>
            <p:spPr>
              <a:xfrm rot="5400000">
                <a:off x="5594712" y="411655"/>
                <a:ext cx="401850" cy="1088078"/>
              </a:xfrm>
              <a:prstGeom prst="homePlate">
                <a:avLst>
                  <a:gd name="adj" fmla="val 27247"/>
                </a:avLst>
              </a:prstGeom>
              <a:solidFill>
                <a:schemeClr val="tx2"/>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latin typeface="Calibri"/>
                  <a:cs typeface="Arial Unicode MS" pitchFamily="34" charset="-128"/>
                </a:endParaRPr>
              </a:p>
            </p:txBody>
          </p:sp>
          <p:sp>
            <p:nvSpPr>
              <p:cNvPr id="31" name="Chevron 30"/>
              <p:cNvSpPr/>
              <p:nvPr/>
            </p:nvSpPr>
            <p:spPr>
              <a:xfrm rot="5400000">
                <a:off x="5723637" y="576081"/>
                <a:ext cx="144000" cy="1088078"/>
              </a:xfrm>
              <a:prstGeom prst="chevron">
                <a:avLst>
                  <a:gd name="adj" fmla="val 77406"/>
                </a:avLst>
              </a:prstGeom>
              <a:solidFill>
                <a:schemeClr val="accent1"/>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latin typeface="Calibri"/>
                  <a:cs typeface="Arial Unicode MS" pitchFamily="34" charset="-128"/>
                </a:endParaRPr>
              </a:p>
            </p:txBody>
          </p:sp>
        </p:grpSp>
        <p:grpSp>
          <p:nvGrpSpPr>
            <p:cNvPr id="22" name="Group 21"/>
            <p:cNvGrpSpPr/>
            <p:nvPr/>
          </p:nvGrpSpPr>
          <p:grpSpPr>
            <a:xfrm>
              <a:off x="4381986" y="1192120"/>
              <a:ext cx="3108644" cy="981595"/>
              <a:chOff x="4371649" y="1809388"/>
              <a:chExt cx="3273454" cy="1600711"/>
            </a:xfrm>
          </p:grpSpPr>
          <p:cxnSp>
            <p:nvCxnSpPr>
              <p:cNvPr id="257" name="Straight Connector 256"/>
              <p:cNvCxnSpPr/>
              <p:nvPr/>
            </p:nvCxnSpPr>
            <p:spPr>
              <a:xfrm flipV="1">
                <a:off x="5860247" y="1809388"/>
                <a:ext cx="0" cy="248149"/>
              </a:xfrm>
              <a:prstGeom prst="line">
                <a:avLst/>
              </a:prstGeom>
              <a:ln w="6350" cap="rnd" cmpd="sng">
                <a:solidFill>
                  <a:schemeClr val="accent1"/>
                </a:solidFill>
                <a:headEnd type="none"/>
                <a:tailEnd type="none" w="sm" len="sm"/>
              </a:ln>
              <a:effectLst/>
            </p:spPr>
            <p:style>
              <a:lnRef idx="2">
                <a:schemeClr val="accent1"/>
              </a:lnRef>
              <a:fillRef idx="0">
                <a:schemeClr val="accent1"/>
              </a:fillRef>
              <a:effectRef idx="1">
                <a:schemeClr val="accent1"/>
              </a:effectRef>
              <a:fontRef idx="minor">
                <a:schemeClr val="tx1"/>
              </a:fontRef>
            </p:style>
          </p:cxnSp>
          <p:cxnSp>
            <p:nvCxnSpPr>
              <p:cNvPr id="252" name="Straight Connector 251"/>
              <p:cNvCxnSpPr/>
              <p:nvPr/>
            </p:nvCxnSpPr>
            <p:spPr>
              <a:xfrm>
                <a:off x="4373902" y="2065102"/>
                <a:ext cx="3268109" cy="0"/>
              </a:xfrm>
              <a:prstGeom prst="line">
                <a:avLst/>
              </a:prstGeom>
              <a:ln w="6350" cap="rnd" cmpd="sng">
                <a:solidFill>
                  <a:schemeClr val="accent1"/>
                </a:solidFill>
                <a:headEnd type="none"/>
                <a:tailEnd type="none" w="sm" len="sm"/>
              </a:ln>
              <a:effectLst/>
            </p:spPr>
            <p:style>
              <a:lnRef idx="2">
                <a:schemeClr val="accent1"/>
              </a:lnRef>
              <a:fillRef idx="0">
                <a:schemeClr val="accent1"/>
              </a:fillRef>
              <a:effectRef idx="1">
                <a:schemeClr val="accent1"/>
              </a:effectRef>
              <a:fontRef idx="minor">
                <a:schemeClr val="tx1"/>
              </a:fontRef>
            </p:style>
          </p:cxnSp>
          <p:cxnSp>
            <p:nvCxnSpPr>
              <p:cNvPr id="259" name="Straight Connector 258"/>
              <p:cNvCxnSpPr/>
              <p:nvPr/>
            </p:nvCxnSpPr>
            <p:spPr>
              <a:xfrm flipV="1">
                <a:off x="7645103" y="2067346"/>
                <a:ext cx="0" cy="633636"/>
              </a:xfrm>
              <a:prstGeom prst="line">
                <a:avLst/>
              </a:prstGeom>
              <a:ln w="6350" cap="rnd" cmpd="sng">
                <a:solidFill>
                  <a:srgbClr val="53BBD4"/>
                </a:solidFill>
                <a:headEnd type="triangle" w="sm" len="sm"/>
                <a:tailEnd type="none" w="sm" len="sm"/>
              </a:ln>
              <a:effectLst/>
            </p:spPr>
            <p:style>
              <a:lnRef idx="2">
                <a:schemeClr val="accent1"/>
              </a:lnRef>
              <a:fillRef idx="0">
                <a:schemeClr val="accent1"/>
              </a:fillRef>
              <a:effectRef idx="1">
                <a:schemeClr val="accent1"/>
              </a:effectRef>
              <a:fontRef idx="minor">
                <a:schemeClr val="tx1"/>
              </a:fontRef>
            </p:style>
          </p:cxnSp>
          <p:cxnSp>
            <p:nvCxnSpPr>
              <p:cNvPr id="260" name="Straight Connector 259"/>
              <p:cNvCxnSpPr/>
              <p:nvPr/>
            </p:nvCxnSpPr>
            <p:spPr>
              <a:xfrm flipV="1">
                <a:off x="6493422" y="2067344"/>
                <a:ext cx="0" cy="1342753"/>
              </a:xfrm>
              <a:prstGeom prst="line">
                <a:avLst/>
              </a:prstGeom>
              <a:ln w="6350" cap="rnd" cmpd="sng">
                <a:solidFill>
                  <a:srgbClr val="53BBD4"/>
                </a:solidFill>
                <a:headEnd type="triangle" w="sm" len="sm"/>
                <a:tailEnd type="none" w="sm" len="sm"/>
              </a:ln>
              <a:effectLst/>
            </p:spPr>
            <p:style>
              <a:lnRef idx="2">
                <a:schemeClr val="accent1"/>
              </a:lnRef>
              <a:fillRef idx="0">
                <a:schemeClr val="accent1"/>
              </a:fillRef>
              <a:effectRef idx="1">
                <a:schemeClr val="accent1"/>
              </a:effectRef>
              <a:fontRef idx="minor">
                <a:schemeClr val="tx1"/>
              </a:fontRef>
            </p:style>
          </p:cxnSp>
          <p:cxnSp>
            <p:nvCxnSpPr>
              <p:cNvPr id="261" name="Straight Connector 260"/>
              <p:cNvCxnSpPr/>
              <p:nvPr/>
            </p:nvCxnSpPr>
            <p:spPr>
              <a:xfrm flipV="1">
                <a:off x="5464504" y="2067344"/>
                <a:ext cx="0" cy="815243"/>
              </a:xfrm>
              <a:prstGeom prst="line">
                <a:avLst/>
              </a:prstGeom>
              <a:ln w="6350" cap="rnd" cmpd="sng">
                <a:solidFill>
                  <a:srgbClr val="53BBD4"/>
                </a:solidFill>
                <a:headEnd type="triangle" w="sm" len="sm"/>
                <a:tailEnd type="none" w="sm" len="sm"/>
              </a:ln>
              <a:effectLst/>
            </p:spPr>
            <p:style>
              <a:lnRef idx="2">
                <a:schemeClr val="accent1"/>
              </a:lnRef>
              <a:fillRef idx="0">
                <a:schemeClr val="accent1"/>
              </a:fillRef>
              <a:effectRef idx="1">
                <a:schemeClr val="accent1"/>
              </a:effectRef>
              <a:fontRef idx="minor">
                <a:schemeClr val="tx1"/>
              </a:fontRef>
            </p:style>
          </p:cxnSp>
          <p:cxnSp>
            <p:nvCxnSpPr>
              <p:cNvPr id="262" name="Straight Connector 261"/>
              <p:cNvCxnSpPr/>
              <p:nvPr/>
            </p:nvCxnSpPr>
            <p:spPr>
              <a:xfrm flipV="1">
                <a:off x="4371649" y="2067345"/>
                <a:ext cx="0" cy="1342754"/>
              </a:xfrm>
              <a:prstGeom prst="line">
                <a:avLst/>
              </a:prstGeom>
              <a:ln w="6350" cap="rnd" cmpd="sng">
                <a:solidFill>
                  <a:srgbClr val="53BBD4"/>
                </a:solidFill>
                <a:headEnd type="triangle" w="sm" len="sm"/>
                <a:tailEnd type="none" w="sm" len="sm"/>
              </a:ln>
              <a:effectLst/>
            </p:spPr>
            <p:style>
              <a:lnRef idx="2">
                <a:schemeClr val="accent1"/>
              </a:lnRef>
              <a:fillRef idx="0">
                <a:schemeClr val="accent1"/>
              </a:fillRef>
              <a:effectRef idx="1">
                <a:schemeClr val="accent1"/>
              </a:effectRef>
              <a:fontRef idx="minor">
                <a:schemeClr val="tx1"/>
              </a:fontRef>
            </p:style>
          </p:cxnSp>
        </p:grpSp>
        <p:sp>
          <p:nvSpPr>
            <p:cNvPr id="244" name="Rectangle 243"/>
            <p:cNvSpPr/>
            <p:nvPr/>
          </p:nvSpPr>
          <p:spPr>
            <a:xfrm>
              <a:off x="5228014" y="718702"/>
              <a:ext cx="1135247" cy="397032"/>
            </a:xfrm>
            <a:prstGeom prst="rect">
              <a:avLst/>
            </a:prstGeom>
          </p:spPr>
          <p:txBody>
            <a:bodyPr wrap="none" anchor="ctr">
              <a:spAutoFit/>
            </a:bodyPr>
            <a:lstStyle/>
            <a:p>
              <a:pPr algn="ctr" defTabSz="914400">
                <a:lnSpc>
                  <a:spcPct val="90000"/>
                </a:lnSpc>
              </a:pPr>
              <a:r>
                <a:rPr lang="en-GB" sz="1100" dirty="0">
                  <a:solidFill>
                    <a:schemeClr val="accent1"/>
                  </a:solidFill>
                </a:rPr>
                <a:t>CONTINUOUS</a:t>
              </a:r>
              <a:br>
                <a:rPr lang="en-GB" sz="1100" dirty="0">
                  <a:solidFill>
                    <a:schemeClr val="accent1"/>
                  </a:solidFill>
                </a:rPr>
              </a:br>
              <a:r>
                <a:rPr lang="en-GB" sz="1100" dirty="0">
                  <a:solidFill>
                    <a:schemeClr val="accent1"/>
                  </a:solidFill>
                </a:rPr>
                <a:t>VALIDATION</a:t>
              </a:r>
            </a:p>
          </p:txBody>
        </p:sp>
      </p:grpSp>
      <p:sp>
        <p:nvSpPr>
          <p:cNvPr id="7" name="Title 6"/>
          <p:cNvSpPr>
            <a:spLocks noGrp="1"/>
          </p:cNvSpPr>
          <p:nvPr>
            <p:ph type="title"/>
          </p:nvPr>
        </p:nvSpPr>
        <p:spPr>
          <a:xfrm>
            <a:off x="388537" y="832474"/>
            <a:ext cx="8229600" cy="819273"/>
          </a:xfrm>
        </p:spPr>
        <p:txBody>
          <a:bodyPr>
            <a:normAutofit fontScale="90000"/>
          </a:bodyPr>
          <a:lstStyle/>
          <a:p>
            <a:pPr algn="ctr"/>
            <a:r>
              <a:rPr lang="en-US" dirty="0"/>
              <a:t>THE PROBLEM</a:t>
            </a:r>
            <a:br>
              <a:rPr lang="en-US" dirty="0"/>
            </a:br>
            <a:r>
              <a:rPr lang="en-US" dirty="0"/>
              <a:t>DevOps -Automating the Software Development Life Cycle (SDLC)</a:t>
            </a:r>
          </a:p>
        </p:txBody>
      </p:sp>
      <p:grpSp>
        <p:nvGrpSpPr>
          <p:cNvPr id="68" name="Group 67"/>
          <p:cNvGrpSpPr/>
          <p:nvPr/>
        </p:nvGrpSpPr>
        <p:grpSpPr>
          <a:xfrm>
            <a:off x="1711582" y="5311443"/>
            <a:ext cx="1088080" cy="549381"/>
            <a:chOff x="1711582" y="4456573"/>
            <a:chExt cx="1088080" cy="549381"/>
          </a:xfrm>
        </p:grpSpPr>
        <p:grpSp>
          <p:nvGrpSpPr>
            <p:cNvPr id="466" name="Group 465"/>
            <p:cNvGrpSpPr/>
            <p:nvPr/>
          </p:nvGrpSpPr>
          <p:grpSpPr>
            <a:xfrm rot="10800000">
              <a:off x="1711584" y="4465793"/>
              <a:ext cx="1088078" cy="437351"/>
              <a:chOff x="5251598" y="754769"/>
              <a:chExt cx="1088078" cy="437351"/>
            </a:xfrm>
          </p:grpSpPr>
          <p:sp>
            <p:nvSpPr>
              <p:cNvPr id="467" name="Pentagon 466"/>
              <p:cNvSpPr/>
              <p:nvPr/>
            </p:nvSpPr>
            <p:spPr>
              <a:xfrm rot="5400000">
                <a:off x="5594712" y="411655"/>
                <a:ext cx="401850" cy="1088078"/>
              </a:xfrm>
              <a:prstGeom prst="homePlate">
                <a:avLst>
                  <a:gd name="adj" fmla="val 27247"/>
                </a:avLst>
              </a:prstGeom>
              <a:solidFill>
                <a:schemeClr val="tx2"/>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latin typeface="Calibri"/>
                  <a:cs typeface="Arial Unicode MS" pitchFamily="34" charset="-128"/>
                </a:endParaRPr>
              </a:p>
            </p:txBody>
          </p:sp>
          <p:sp>
            <p:nvSpPr>
              <p:cNvPr id="468" name="Chevron 467"/>
              <p:cNvSpPr/>
              <p:nvPr/>
            </p:nvSpPr>
            <p:spPr>
              <a:xfrm rot="5400000">
                <a:off x="5723637" y="576081"/>
                <a:ext cx="144000" cy="1088078"/>
              </a:xfrm>
              <a:prstGeom prst="chevron">
                <a:avLst>
                  <a:gd name="adj" fmla="val 77406"/>
                </a:avLst>
              </a:prstGeom>
              <a:solidFill>
                <a:schemeClr val="accent4"/>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latin typeface="Calibri"/>
                  <a:cs typeface="Arial Unicode MS" pitchFamily="34" charset="-128"/>
                </a:endParaRPr>
              </a:p>
            </p:txBody>
          </p:sp>
        </p:grpSp>
        <p:sp>
          <p:nvSpPr>
            <p:cNvPr id="231" name="Rectangle 230"/>
            <p:cNvSpPr/>
            <p:nvPr/>
          </p:nvSpPr>
          <p:spPr>
            <a:xfrm>
              <a:off x="1711582" y="4456573"/>
              <a:ext cx="1088080" cy="549381"/>
            </a:xfrm>
            <a:prstGeom prst="rect">
              <a:avLst/>
            </a:prstGeom>
            <a:noFill/>
          </p:spPr>
          <p:txBody>
            <a:bodyPr wrap="square" anchor="ctr">
              <a:spAutoFit/>
            </a:bodyPr>
            <a:lstStyle/>
            <a:p>
              <a:pPr algn="ctr" defTabSz="914400">
                <a:lnSpc>
                  <a:spcPct val="90000"/>
                </a:lnSpc>
              </a:pPr>
              <a:r>
                <a:rPr lang="en-GB" sz="1100" dirty="0">
                  <a:solidFill>
                    <a:schemeClr val="accent4"/>
                  </a:solidFill>
                </a:rPr>
                <a:t>TRUE AGILE DEVELOPMENT</a:t>
              </a:r>
            </a:p>
          </p:txBody>
        </p:sp>
      </p:grpSp>
      <p:grpSp>
        <p:nvGrpSpPr>
          <p:cNvPr id="80" name="Group 79"/>
          <p:cNvGrpSpPr/>
          <p:nvPr/>
        </p:nvGrpSpPr>
        <p:grpSpPr>
          <a:xfrm>
            <a:off x="4314486" y="3832668"/>
            <a:ext cx="3399415" cy="1289710"/>
            <a:chOff x="4314485" y="2977799"/>
            <a:chExt cx="3399415" cy="1289710"/>
          </a:xfrm>
        </p:grpSpPr>
        <p:grpSp>
          <p:nvGrpSpPr>
            <p:cNvPr id="81" name="Group 80"/>
            <p:cNvGrpSpPr/>
            <p:nvPr/>
          </p:nvGrpSpPr>
          <p:grpSpPr>
            <a:xfrm>
              <a:off x="4314485" y="2977799"/>
              <a:ext cx="3176144" cy="831323"/>
              <a:chOff x="3845422" y="3930140"/>
              <a:chExt cx="3593150" cy="1724153"/>
            </a:xfrm>
          </p:grpSpPr>
          <p:cxnSp>
            <p:nvCxnSpPr>
              <p:cNvPr id="67" name="Straight Connector 66"/>
              <p:cNvCxnSpPr/>
              <p:nvPr/>
            </p:nvCxnSpPr>
            <p:spPr>
              <a:xfrm>
                <a:off x="3845422" y="5285621"/>
                <a:ext cx="3593150" cy="0"/>
              </a:xfrm>
              <a:prstGeom prst="line">
                <a:avLst/>
              </a:prstGeom>
              <a:ln w="6350" cap="rnd" cmpd="sng">
                <a:solidFill>
                  <a:schemeClr val="accent3"/>
                </a:solidFill>
                <a:headEnd type="none"/>
                <a:tailEnd type="none" w="sm" len="sm"/>
              </a:ln>
              <a:effectLst/>
            </p:spPr>
            <p:style>
              <a:lnRef idx="2">
                <a:schemeClr val="accent1"/>
              </a:lnRef>
              <a:fillRef idx="0">
                <a:schemeClr val="accent1"/>
              </a:fillRef>
              <a:effectRef idx="1">
                <a:schemeClr val="accent1"/>
              </a:effectRef>
              <a:fontRef idx="minor">
                <a:schemeClr val="tx1"/>
              </a:fontRef>
            </p:style>
          </p:cxnSp>
          <p:cxnSp>
            <p:nvCxnSpPr>
              <p:cNvPr id="288" name="Straight Connector 287"/>
              <p:cNvCxnSpPr/>
              <p:nvPr/>
            </p:nvCxnSpPr>
            <p:spPr>
              <a:xfrm flipV="1">
                <a:off x="7049105" y="5285621"/>
                <a:ext cx="0" cy="368672"/>
              </a:xfrm>
              <a:prstGeom prst="line">
                <a:avLst/>
              </a:prstGeom>
              <a:ln w="6350" cap="rnd" cmpd="sng">
                <a:solidFill>
                  <a:schemeClr val="accent3"/>
                </a:solidFill>
                <a:headEnd type="none"/>
                <a:tailEnd type="none" w="sm" len="sm"/>
              </a:ln>
              <a:effectLst/>
            </p:spPr>
            <p:style>
              <a:lnRef idx="2">
                <a:schemeClr val="accent1"/>
              </a:lnRef>
              <a:fillRef idx="0">
                <a:schemeClr val="accent1"/>
              </a:fillRef>
              <a:effectRef idx="1">
                <a:schemeClr val="accent1"/>
              </a:effectRef>
              <a:fontRef idx="minor">
                <a:schemeClr val="tx1"/>
              </a:fontRef>
            </p:style>
          </p:cxnSp>
          <p:cxnSp>
            <p:nvCxnSpPr>
              <p:cNvPr id="289" name="Straight Connector 288"/>
              <p:cNvCxnSpPr/>
              <p:nvPr/>
            </p:nvCxnSpPr>
            <p:spPr>
              <a:xfrm>
                <a:off x="7435252" y="4432771"/>
                <a:ext cx="0" cy="844683"/>
              </a:xfrm>
              <a:prstGeom prst="line">
                <a:avLst/>
              </a:prstGeom>
              <a:ln w="6350" cap="rnd" cmpd="sng">
                <a:solidFill>
                  <a:srgbClr val="57C1B4"/>
                </a:solidFill>
                <a:headEnd type="triangle" w="sm" len="sm"/>
                <a:tailEnd type="none" w="sm" len="sm"/>
              </a:ln>
              <a:effectLst/>
            </p:spPr>
            <p:style>
              <a:lnRef idx="2">
                <a:schemeClr val="accent1"/>
              </a:lnRef>
              <a:fillRef idx="0">
                <a:schemeClr val="accent1"/>
              </a:fillRef>
              <a:effectRef idx="1">
                <a:schemeClr val="accent1"/>
              </a:effectRef>
              <a:fontRef idx="minor">
                <a:schemeClr val="tx1"/>
              </a:fontRef>
            </p:style>
          </p:cxnSp>
          <p:cxnSp>
            <p:nvCxnSpPr>
              <p:cNvPr id="290" name="Straight Connector 289"/>
              <p:cNvCxnSpPr/>
              <p:nvPr/>
            </p:nvCxnSpPr>
            <p:spPr>
              <a:xfrm>
                <a:off x="6151305" y="4618081"/>
                <a:ext cx="0" cy="661525"/>
              </a:xfrm>
              <a:prstGeom prst="line">
                <a:avLst/>
              </a:prstGeom>
              <a:ln w="6350" cap="rnd" cmpd="sng">
                <a:solidFill>
                  <a:srgbClr val="57C1B4"/>
                </a:solidFill>
                <a:headEnd type="triangle" w="sm" len="sm"/>
                <a:tailEnd type="none" w="sm" len="sm"/>
              </a:ln>
              <a:effectLst/>
            </p:spPr>
            <p:style>
              <a:lnRef idx="2">
                <a:schemeClr val="accent1"/>
              </a:lnRef>
              <a:fillRef idx="0">
                <a:schemeClr val="accent1"/>
              </a:fillRef>
              <a:effectRef idx="1">
                <a:schemeClr val="accent1"/>
              </a:effectRef>
              <a:fontRef idx="minor">
                <a:schemeClr val="tx1"/>
              </a:fontRef>
            </p:style>
          </p:cxnSp>
          <p:cxnSp>
            <p:nvCxnSpPr>
              <p:cNvPr id="292" name="Straight Connector 291"/>
              <p:cNvCxnSpPr/>
              <p:nvPr/>
            </p:nvCxnSpPr>
            <p:spPr>
              <a:xfrm>
                <a:off x="5061078" y="3930140"/>
                <a:ext cx="0" cy="1349464"/>
              </a:xfrm>
              <a:prstGeom prst="line">
                <a:avLst/>
              </a:prstGeom>
              <a:ln w="6350" cap="rnd" cmpd="sng">
                <a:solidFill>
                  <a:srgbClr val="57C1B4"/>
                </a:solidFill>
                <a:headEnd type="triangle" w="sm" len="sm"/>
                <a:tailEnd type="none" w="sm" len="sm"/>
              </a:ln>
              <a:effectLst/>
            </p:spPr>
            <p:style>
              <a:lnRef idx="2">
                <a:schemeClr val="accent1"/>
              </a:lnRef>
              <a:fillRef idx="0">
                <a:schemeClr val="accent1"/>
              </a:fillRef>
              <a:effectRef idx="1">
                <a:schemeClr val="accent1"/>
              </a:effectRef>
              <a:fontRef idx="minor">
                <a:schemeClr val="tx1"/>
              </a:fontRef>
            </p:style>
          </p:cxnSp>
          <p:cxnSp>
            <p:nvCxnSpPr>
              <p:cNvPr id="295" name="Straight Connector 294"/>
              <p:cNvCxnSpPr/>
              <p:nvPr/>
            </p:nvCxnSpPr>
            <p:spPr>
              <a:xfrm>
                <a:off x="3845422" y="4047088"/>
                <a:ext cx="0" cy="1235150"/>
              </a:xfrm>
              <a:prstGeom prst="line">
                <a:avLst/>
              </a:prstGeom>
              <a:ln w="6350" cap="rnd" cmpd="sng">
                <a:solidFill>
                  <a:srgbClr val="57C1B4"/>
                </a:solidFill>
                <a:headEnd type="triangle" w="sm" len="sm"/>
                <a:tailEnd type="none" w="sm" len="sm"/>
              </a:ln>
              <a:effectLst/>
            </p:spPr>
            <p:style>
              <a:lnRef idx="2">
                <a:schemeClr val="accent1"/>
              </a:lnRef>
              <a:fillRef idx="0">
                <a:schemeClr val="accent1"/>
              </a:fillRef>
              <a:effectRef idx="1">
                <a:schemeClr val="accent1"/>
              </a:effectRef>
              <a:fontRef idx="minor">
                <a:schemeClr val="tx1"/>
              </a:fontRef>
            </p:style>
          </p:cxnSp>
        </p:grpSp>
        <p:grpSp>
          <p:nvGrpSpPr>
            <p:cNvPr id="79" name="Group 78"/>
            <p:cNvGrpSpPr/>
            <p:nvPr/>
          </p:nvGrpSpPr>
          <p:grpSpPr>
            <a:xfrm>
              <a:off x="6578653" y="3807851"/>
              <a:ext cx="1135247" cy="459658"/>
              <a:chOff x="6578653" y="3807851"/>
              <a:chExt cx="1135247" cy="459658"/>
            </a:xfrm>
          </p:grpSpPr>
          <p:grpSp>
            <p:nvGrpSpPr>
              <p:cNvPr id="64" name="Group 63"/>
              <p:cNvGrpSpPr/>
              <p:nvPr/>
            </p:nvGrpSpPr>
            <p:grpSpPr>
              <a:xfrm flipV="1">
                <a:off x="6608903" y="3807851"/>
                <a:ext cx="1088078" cy="437351"/>
                <a:chOff x="6597258" y="4064113"/>
                <a:chExt cx="1088078" cy="437351"/>
              </a:xfrm>
            </p:grpSpPr>
            <p:sp>
              <p:nvSpPr>
                <p:cNvPr id="461" name="Pentagon 460"/>
                <p:cNvSpPr/>
                <p:nvPr/>
              </p:nvSpPr>
              <p:spPr>
                <a:xfrm rot="5400000">
                  <a:off x="6940372" y="3720999"/>
                  <a:ext cx="401850" cy="1088078"/>
                </a:xfrm>
                <a:prstGeom prst="homePlate">
                  <a:avLst>
                    <a:gd name="adj" fmla="val 27247"/>
                  </a:avLst>
                </a:prstGeom>
                <a:solidFill>
                  <a:schemeClr val="tx2"/>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latin typeface="Calibri"/>
                    <a:cs typeface="Arial Unicode MS" pitchFamily="34" charset="-128"/>
                  </a:endParaRPr>
                </a:p>
              </p:txBody>
            </p:sp>
            <p:sp>
              <p:nvSpPr>
                <p:cNvPr id="462" name="Chevron 461"/>
                <p:cNvSpPr/>
                <p:nvPr/>
              </p:nvSpPr>
              <p:spPr>
                <a:xfrm rot="5400000">
                  <a:off x="7069297" y="3885425"/>
                  <a:ext cx="144000" cy="1088078"/>
                </a:xfrm>
                <a:prstGeom prst="chevron">
                  <a:avLst>
                    <a:gd name="adj" fmla="val 77406"/>
                  </a:avLst>
                </a:prstGeom>
                <a:solidFill>
                  <a:schemeClr val="accent3"/>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latin typeface="Calibri"/>
                    <a:cs typeface="Arial Unicode MS" pitchFamily="34" charset="-128"/>
                  </a:endParaRPr>
                </a:p>
              </p:txBody>
            </p:sp>
          </p:grpSp>
          <p:sp>
            <p:nvSpPr>
              <p:cNvPr id="238" name="Rectangle 237"/>
              <p:cNvSpPr/>
              <p:nvPr/>
            </p:nvSpPr>
            <p:spPr>
              <a:xfrm>
                <a:off x="6578653" y="3870477"/>
                <a:ext cx="1135247" cy="397032"/>
              </a:xfrm>
              <a:prstGeom prst="rect">
                <a:avLst/>
              </a:prstGeom>
            </p:spPr>
            <p:txBody>
              <a:bodyPr wrap="none" anchor="ctr">
                <a:spAutoFit/>
              </a:bodyPr>
              <a:lstStyle/>
              <a:p>
                <a:pPr algn="ctr" defTabSz="914400">
                  <a:lnSpc>
                    <a:spcPct val="90000"/>
                  </a:lnSpc>
                </a:pPr>
                <a:r>
                  <a:rPr lang="en-GB" sz="1100" dirty="0">
                    <a:solidFill>
                      <a:schemeClr val="accent3"/>
                    </a:solidFill>
                  </a:rPr>
                  <a:t>CONTINUOUS</a:t>
                </a:r>
                <a:br>
                  <a:rPr lang="en-GB" sz="1100" dirty="0">
                    <a:solidFill>
                      <a:schemeClr val="accent3"/>
                    </a:solidFill>
                  </a:rPr>
                </a:br>
                <a:r>
                  <a:rPr lang="en-GB" sz="1100" dirty="0">
                    <a:solidFill>
                      <a:schemeClr val="accent3"/>
                    </a:solidFill>
                  </a:rPr>
                  <a:t>DELIVERY</a:t>
                </a:r>
              </a:p>
            </p:txBody>
          </p:sp>
        </p:grpSp>
      </p:grpSp>
      <p:grpSp>
        <p:nvGrpSpPr>
          <p:cNvPr id="361" name="Group 360"/>
          <p:cNvGrpSpPr/>
          <p:nvPr/>
        </p:nvGrpSpPr>
        <p:grpSpPr>
          <a:xfrm>
            <a:off x="875573" y="1882411"/>
            <a:ext cx="7915367" cy="3268317"/>
            <a:chOff x="121286" y="1626085"/>
            <a:chExt cx="10606473" cy="4353724"/>
          </a:xfrm>
        </p:grpSpPr>
        <p:cxnSp>
          <p:nvCxnSpPr>
            <p:cNvPr id="362" name="Straight Arrow Connector 361"/>
            <p:cNvCxnSpPr/>
            <p:nvPr/>
          </p:nvCxnSpPr>
          <p:spPr>
            <a:xfrm flipV="1">
              <a:off x="5294496" y="3597723"/>
              <a:ext cx="627112" cy="335689"/>
            </a:xfrm>
            <a:prstGeom prst="straightConnector1">
              <a:avLst/>
            </a:prstGeom>
            <a:ln w="6350" cmpd="sng">
              <a:solidFill>
                <a:srgbClr val="FFFFFF"/>
              </a:solidFill>
              <a:headEnd type="none"/>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363" name="Straight Arrow Connector 362"/>
            <p:cNvCxnSpPr/>
            <p:nvPr/>
          </p:nvCxnSpPr>
          <p:spPr>
            <a:xfrm flipV="1">
              <a:off x="7918908" y="3597723"/>
              <a:ext cx="627112" cy="335689"/>
            </a:xfrm>
            <a:prstGeom prst="straightConnector1">
              <a:avLst/>
            </a:prstGeom>
            <a:ln w="6350" cmpd="sng">
              <a:solidFill>
                <a:srgbClr val="FFFFFF"/>
              </a:solidFill>
              <a:headEnd type="none"/>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364" name="Straight Arrow Connector 363"/>
            <p:cNvCxnSpPr/>
            <p:nvPr/>
          </p:nvCxnSpPr>
          <p:spPr>
            <a:xfrm>
              <a:off x="3164790" y="2971800"/>
              <a:ext cx="1237897" cy="930164"/>
            </a:xfrm>
            <a:prstGeom prst="straightConnector1">
              <a:avLst/>
            </a:prstGeom>
            <a:ln w="6350" cmpd="sng">
              <a:solidFill>
                <a:srgbClr val="FFFFFF"/>
              </a:solidFill>
              <a:headEnd type="none"/>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365" name="Straight Arrow Connector 364"/>
            <p:cNvCxnSpPr/>
            <p:nvPr/>
          </p:nvCxnSpPr>
          <p:spPr>
            <a:xfrm flipV="1">
              <a:off x="3164790" y="3950029"/>
              <a:ext cx="1237897" cy="1379706"/>
            </a:xfrm>
            <a:prstGeom prst="straightConnector1">
              <a:avLst/>
            </a:prstGeom>
            <a:ln w="6350" cmpd="sng">
              <a:solidFill>
                <a:schemeClr val="tx1"/>
              </a:solidFill>
              <a:headEnd type="none"/>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366" name="Straight Arrow Connector 365"/>
            <p:cNvCxnSpPr>
              <a:endCxn id="399" idx="1"/>
            </p:cNvCxnSpPr>
            <p:nvPr/>
          </p:nvCxnSpPr>
          <p:spPr>
            <a:xfrm>
              <a:off x="2133600" y="2239944"/>
              <a:ext cx="574728" cy="721631"/>
            </a:xfrm>
            <a:prstGeom prst="straightConnector1">
              <a:avLst/>
            </a:prstGeom>
            <a:ln w="6350" cmpd="sng">
              <a:solidFill>
                <a:schemeClr val="tx1"/>
              </a:solidFill>
              <a:headEnd type="none"/>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367" name="Straight Arrow Connector 366"/>
            <p:cNvCxnSpPr/>
            <p:nvPr/>
          </p:nvCxnSpPr>
          <p:spPr>
            <a:xfrm flipV="1">
              <a:off x="2133600" y="2969130"/>
              <a:ext cx="574728" cy="721631"/>
            </a:xfrm>
            <a:prstGeom prst="straightConnector1">
              <a:avLst/>
            </a:prstGeom>
            <a:ln w="6350" cmpd="sng">
              <a:solidFill>
                <a:schemeClr val="tx1"/>
              </a:solidFill>
              <a:headEnd type="none"/>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368" name="Straight Arrow Connector 367"/>
            <p:cNvCxnSpPr/>
            <p:nvPr/>
          </p:nvCxnSpPr>
          <p:spPr>
            <a:xfrm>
              <a:off x="957027" y="2239945"/>
              <a:ext cx="799663" cy="0"/>
            </a:xfrm>
            <a:prstGeom prst="straightConnector1">
              <a:avLst/>
            </a:prstGeom>
            <a:ln w="6350" cmpd="sng">
              <a:solidFill>
                <a:schemeClr val="tx1"/>
              </a:solidFill>
              <a:headEnd type="none"/>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369" name="Straight Arrow Connector 368"/>
            <p:cNvCxnSpPr/>
            <p:nvPr/>
          </p:nvCxnSpPr>
          <p:spPr>
            <a:xfrm>
              <a:off x="992636" y="3659512"/>
              <a:ext cx="764054" cy="0"/>
            </a:xfrm>
            <a:prstGeom prst="straightConnector1">
              <a:avLst/>
            </a:prstGeom>
            <a:ln w="6350" cmpd="sng">
              <a:solidFill>
                <a:schemeClr val="tx1"/>
              </a:solidFill>
              <a:headEnd type="none"/>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370" name="Straight Arrow Connector 369"/>
            <p:cNvCxnSpPr/>
            <p:nvPr/>
          </p:nvCxnSpPr>
          <p:spPr>
            <a:xfrm>
              <a:off x="957027" y="5334000"/>
              <a:ext cx="1784837" cy="0"/>
            </a:xfrm>
            <a:prstGeom prst="straightConnector1">
              <a:avLst/>
            </a:prstGeom>
            <a:ln w="6350" cmpd="sng">
              <a:solidFill>
                <a:schemeClr val="tx1"/>
              </a:solidFill>
              <a:headEnd type="none"/>
              <a:tailEnd type="triangle" w="sm" len="sm"/>
            </a:ln>
            <a:effectLst/>
          </p:spPr>
          <p:style>
            <a:lnRef idx="2">
              <a:schemeClr val="accent1"/>
            </a:lnRef>
            <a:fillRef idx="0">
              <a:schemeClr val="accent1"/>
            </a:fillRef>
            <a:effectRef idx="1">
              <a:schemeClr val="accent1"/>
            </a:effectRef>
            <a:fontRef idx="minor">
              <a:schemeClr val="tx1"/>
            </a:fontRef>
          </p:style>
        </p:cxnSp>
        <p:grpSp>
          <p:nvGrpSpPr>
            <p:cNvPr id="371" name="Group 370"/>
            <p:cNvGrpSpPr/>
            <p:nvPr/>
          </p:nvGrpSpPr>
          <p:grpSpPr>
            <a:xfrm>
              <a:off x="4430284" y="3335869"/>
              <a:ext cx="855014" cy="689757"/>
              <a:chOff x="4340314" y="788986"/>
              <a:chExt cx="1097409" cy="885301"/>
            </a:xfrm>
          </p:grpSpPr>
          <p:pic>
            <p:nvPicPr>
              <p:cNvPr id="453" name="Picture 452"/>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340314" y="788986"/>
                <a:ext cx="597431" cy="885299"/>
              </a:xfrm>
              <a:prstGeom prst="rect">
                <a:avLst/>
              </a:prstGeom>
            </p:spPr>
          </p:pic>
          <p:pic>
            <p:nvPicPr>
              <p:cNvPr id="454" name="Picture 453"/>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840292" y="788986"/>
                <a:ext cx="597431" cy="885301"/>
              </a:xfrm>
              <a:prstGeom prst="rect">
                <a:avLst/>
              </a:prstGeom>
            </p:spPr>
          </p:pic>
        </p:grpSp>
        <p:grpSp>
          <p:nvGrpSpPr>
            <p:cNvPr id="372" name="Group 371"/>
            <p:cNvGrpSpPr/>
            <p:nvPr/>
          </p:nvGrpSpPr>
          <p:grpSpPr>
            <a:xfrm>
              <a:off x="5889959" y="2816696"/>
              <a:ext cx="708775" cy="1082627"/>
              <a:chOff x="5723786" y="1131130"/>
              <a:chExt cx="708775" cy="1082627"/>
            </a:xfrm>
          </p:grpSpPr>
          <p:grpSp>
            <p:nvGrpSpPr>
              <p:cNvPr id="447" name="Group 446"/>
              <p:cNvGrpSpPr/>
              <p:nvPr/>
            </p:nvGrpSpPr>
            <p:grpSpPr>
              <a:xfrm>
                <a:off x="5723787" y="1641977"/>
                <a:ext cx="708774" cy="571780"/>
                <a:chOff x="4920053" y="1223639"/>
                <a:chExt cx="1097412" cy="885301"/>
              </a:xfrm>
            </p:grpSpPr>
            <p:pic>
              <p:nvPicPr>
                <p:cNvPr id="451" name="Picture 450"/>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920053" y="1223639"/>
                  <a:ext cx="597429" cy="885301"/>
                </a:xfrm>
                <a:prstGeom prst="rect">
                  <a:avLst/>
                </a:prstGeom>
              </p:spPr>
            </p:pic>
            <p:pic>
              <p:nvPicPr>
                <p:cNvPr id="452" name="Picture 451"/>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5420036" y="1223639"/>
                  <a:ext cx="597429" cy="885301"/>
                </a:xfrm>
                <a:prstGeom prst="rect">
                  <a:avLst/>
                </a:prstGeom>
              </p:spPr>
            </p:pic>
          </p:grpSp>
          <p:grpSp>
            <p:nvGrpSpPr>
              <p:cNvPr id="448" name="Group 447"/>
              <p:cNvGrpSpPr/>
              <p:nvPr/>
            </p:nvGrpSpPr>
            <p:grpSpPr>
              <a:xfrm>
                <a:off x="5723786" y="1131130"/>
                <a:ext cx="708774" cy="571780"/>
                <a:chOff x="4920053" y="1223639"/>
                <a:chExt cx="1097412" cy="885301"/>
              </a:xfrm>
            </p:grpSpPr>
            <p:pic>
              <p:nvPicPr>
                <p:cNvPr id="449" name="Picture 448"/>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920053" y="1223639"/>
                  <a:ext cx="597430" cy="885301"/>
                </a:xfrm>
                <a:prstGeom prst="rect">
                  <a:avLst/>
                </a:prstGeom>
              </p:spPr>
            </p:pic>
            <p:pic>
              <p:nvPicPr>
                <p:cNvPr id="450" name="Picture 449"/>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5420036" y="1223639"/>
                  <a:ext cx="597429" cy="885301"/>
                </a:xfrm>
                <a:prstGeom prst="rect">
                  <a:avLst/>
                </a:prstGeom>
              </p:spPr>
            </p:pic>
          </p:grpSp>
        </p:grpSp>
        <p:grpSp>
          <p:nvGrpSpPr>
            <p:cNvPr id="373" name="Group 372"/>
            <p:cNvGrpSpPr/>
            <p:nvPr/>
          </p:nvGrpSpPr>
          <p:grpSpPr>
            <a:xfrm>
              <a:off x="7218579" y="3330183"/>
              <a:ext cx="708779" cy="1082628"/>
              <a:chOff x="6011249" y="817496"/>
              <a:chExt cx="708779" cy="1082628"/>
            </a:xfrm>
          </p:grpSpPr>
          <p:grpSp>
            <p:nvGrpSpPr>
              <p:cNvPr id="441" name="Group 440"/>
              <p:cNvGrpSpPr/>
              <p:nvPr/>
            </p:nvGrpSpPr>
            <p:grpSpPr>
              <a:xfrm>
                <a:off x="6011249" y="1328343"/>
                <a:ext cx="708772" cy="571781"/>
                <a:chOff x="5365146" y="738032"/>
                <a:chExt cx="1097410" cy="885302"/>
              </a:xfrm>
            </p:grpSpPr>
            <p:pic>
              <p:nvPicPr>
                <p:cNvPr id="445" name="Picture 444"/>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5365146" y="738032"/>
                  <a:ext cx="597428" cy="885301"/>
                </a:xfrm>
                <a:prstGeom prst="rect">
                  <a:avLst/>
                </a:prstGeom>
              </p:spPr>
            </p:pic>
            <p:pic>
              <p:nvPicPr>
                <p:cNvPr id="446" name="Picture 445"/>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5865128" y="738032"/>
                  <a:ext cx="597428" cy="885302"/>
                </a:xfrm>
                <a:prstGeom prst="rect">
                  <a:avLst/>
                </a:prstGeom>
              </p:spPr>
            </p:pic>
          </p:grpSp>
          <p:grpSp>
            <p:nvGrpSpPr>
              <p:cNvPr id="442" name="Group 441"/>
              <p:cNvGrpSpPr/>
              <p:nvPr/>
            </p:nvGrpSpPr>
            <p:grpSpPr>
              <a:xfrm>
                <a:off x="6011254" y="817496"/>
                <a:ext cx="708774" cy="571781"/>
                <a:chOff x="5365146" y="738032"/>
                <a:chExt cx="1097412" cy="885302"/>
              </a:xfrm>
            </p:grpSpPr>
            <p:pic>
              <p:nvPicPr>
                <p:cNvPr id="443" name="Picture 442"/>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5365146" y="738032"/>
                  <a:ext cx="597430" cy="885302"/>
                </a:xfrm>
                <a:prstGeom prst="rect">
                  <a:avLst/>
                </a:prstGeom>
              </p:spPr>
            </p:pic>
            <p:pic>
              <p:nvPicPr>
                <p:cNvPr id="444" name="Picture 443"/>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5865130" y="738032"/>
                  <a:ext cx="597428" cy="885301"/>
                </a:xfrm>
                <a:prstGeom prst="rect">
                  <a:avLst/>
                </a:prstGeom>
              </p:spPr>
            </p:pic>
          </p:grpSp>
        </p:grpSp>
        <p:grpSp>
          <p:nvGrpSpPr>
            <p:cNvPr id="374" name="Group 373"/>
            <p:cNvGrpSpPr/>
            <p:nvPr/>
          </p:nvGrpSpPr>
          <p:grpSpPr>
            <a:xfrm>
              <a:off x="8528153" y="2716201"/>
              <a:ext cx="999074" cy="1521596"/>
              <a:chOff x="6801550" y="204410"/>
              <a:chExt cx="1177026" cy="1792617"/>
            </a:xfrm>
          </p:grpSpPr>
          <p:grpSp>
            <p:nvGrpSpPr>
              <p:cNvPr id="413" name="Group 412"/>
              <p:cNvGrpSpPr/>
              <p:nvPr/>
            </p:nvGrpSpPr>
            <p:grpSpPr>
              <a:xfrm>
                <a:off x="6801550" y="1068317"/>
                <a:ext cx="608004" cy="928710"/>
                <a:chOff x="6841433" y="1131130"/>
                <a:chExt cx="708770" cy="1082627"/>
              </a:xfrm>
            </p:grpSpPr>
            <p:grpSp>
              <p:nvGrpSpPr>
                <p:cNvPr id="435" name="Group 434"/>
                <p:cNvGrpSpPr/>
                <p:nvPr/>
              </p:nvGrpSpPr>
              <p:grpSpPr>
                <a:xfrm>
                  <a:off x="6841433" y="1641977"/>
                  <a:ext cx="708770" cy="571780"/>
                  <a:chOff x="6650539" y="1223639"/>
                  <a:chExt cx="1097407" cy="885301"/>
                </a:xfrm>
              </p:grpSpPr>
              <p:pic>
                <p:nvPicPr>
                  <p:cNvPr id="439" name="Picture 438"/>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6650539" y="1223639"/>
                    <a:ext cx="597431" cy="885301"/>
                  </a:xfrm>
                  <a:prstGeom prst="rect">
                    <a:avLst/>
                  </a:prstGeom>
                </p:spPr>
              </p:pic>
              <p:pic>
                <p:nvPicPr>
                  <p:cNvPr id="440" name="Picture 439"/>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150516" y="1223639"/>
                    <a:ext cx="597430" cy="885301"/>
                  </a:xfrm>
                  <a:prstGeom prst="rect">
                    <a:avLst/>
                  </a:prstGeom>
                </p:spPr>
              </p:pic>
            </p:grpSp>
            <p:grpSp>
              <p:nvGrpSpPr>
                <p:cNvPr id="436" name="Group 435"/>
                <p:cNvGrpSpPr/>
                <p:nvPr/>
              </p:nvGrpSpPr>
              <p:grpSpPr>
                <a:xfrm>
                  <a:off x="6841434" y="1131130"/>
                  <a:ext cx="708768" cy="571780"/>
                  <a:chOff x="6650542" y="1223639"/>
                  <a:chExt cx="1097404" cy="885301"/>
                </a:xfrm>
              </p:grpSpPr>
              <p:pic>
                <p:nvPicPr>
                  <p:cNvPr id="437" name="Picture 436"/>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6650542" y="1223639"/>
                    <a:ext cx="597431" cy="885301"/>
                  </a:xfrm>
                  <a:prstGeom prst="rect">
                    <a:avLst/>
                  </a:prstGeom>
                </p:spPr>
              </p:pic>
              <p:pic>
                <p:nvPicPr>
                  <p:cNvPr id="438" name="Picture 437"/>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150516" y="1223639"/>
                    <a:ext cx="597430" cy="885301"/>
                  </a:xfrm>
                  <a:prstGeom prst="rect">
                    <a:avLst/>
                  </a:prstGeom>
                </p:spPr>
              </p:pic>
            </p:grpSp>
          </p:grpSp>
          <p:grpSp>
            <p:nvGrpSpPr>
              <p:cNvPr id="414" name="Group 413"/>
              <p:cNvGrpSpPr/>
              <p:nvPr/>
            </p:nvGrpSpPr>
            <p:grpSpPr>
              <a:xfrm>
                <a:off x="7370566" y="1068317"/>
                <a:ext cx="608006" cy="928710"/>
                <a:chOff x="6841436" y="1131130"/>
                <a:chExt cx="708772" cy="1082627"/>
              </a:xfrm>
            </p:grpSpPr>
            <p:grpSp>
              <p:nvGrpSpPr>
                <p:cNvPr id="429" name="Group 428"/>
                <p:cNvGrpSpPr/>
                <p:nvPr/>
              </p:nvGrpSpPr>
              <p:grpSpPr>
                <a:xfrm>
                  <a:off x="6841436" y="1641977"/>
                  <a:ext cx="708772" cy="571780"/>
                  <a:chOff x="6650537" y="1223639"/>
                  <a:chExt cx="1097409" cy="885301"/>
                </a:xfrm>
              </p:grpSpPr>
              <p:pic>
                <p:nvPicPr>
                  <p:cNvPr id="433" name="Picture 432"/>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6650537" y="1223639"/>
                    <a:ext cx="597430" cy="885301"/>
                  </a:xfrm>
                  <a:prstGeom prst="rect">
                    <a:avLst/>
                  </a:prstGeom>
                </p:spPr>
              </p:pic>
              <p:pic>
                <p:nvPicPr>
                  <p:cNvPr id="434" name="Picture 433"/>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150516" y="1223639"/>
                    <a:ext cx="597430" cy="885301"/>
                  </a:xfrm>
                  <a:prstGeom prst="rect">
                    <a:avLst/>
                  </a:prstGeom>
                </p:spPr>
              </p:pic>
            </p:grpSp>
            <p:grpSp>
              <p:nvGrpSpPr>
                <p:cNvPr id="430" name="Group 429"/>
                <p:cNvGrpSpPr/>
                <p:nvPr/>
              </p:nvGrpSpPr>
              <p:grpSpPr>
                <a:xfrm>
                  <a:off x="6841436" y="1131130"/>
                  <a:ext cx="708772" cy="571780"/>
                  <a:chOff x="6650537" y="1223639"/>
                  <a:chExt cx="1097409" cy="885301"/>
                </a:xfrm>
              </p:grpSpPr>
              <p:pic>
                <p:nvPicPr>
                  <p:cNvPr id="431" name="Picture 430"/>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6650537" y="1223639"/>
                    <a:ext cx="597430" cy="885301"/>
                  </a:xfrm>
                  <a:prstGeom prst="rect">
                    <a:avLst/>
                  </a:prstGeom>
                </p:spPr>
              </p:pic>
              <p:pic>
                <p:nvPicPr>
                  <p:cNvPr id="432" name="Picture 431"/>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150516" y="1223639"/>
                    <a:ext cx="597430" cy="885301"/>
                  </a:xfrm>
                  <a:prstGeom prst="rect">
                    <a:avLst/>
                  </a:prstGeom>
                </p:spPr>
              </p:pic>
            </p:grpSp>
          </p:grpSp>
          <p:grpSp>
            <p:nvGrpSpPr>
              <p:cNvPr id="415" name="Group 414"/>
              <p:cNvGrpSpPr/>
              <p:nvPr/>
            </p:nvGrpSpPr>
            <p:grpSpPr>
              <a:xfrm>
                <a:off x="6801551" y="204410"/>
                <a:ext cx="608013" cy="928710"/>
                <a:chOff x="6841428" y="1131130"/>
                <a:chExt cx="708780" cy="1082627"/>
              </a:xfrm>
            </p:grpSpPr>
            <p:grpSp>
              <p:nvGrpSpPr>
                <p:cNvPr id="423" name="Group 422"/>
                <p:cNvGrpSpPr/>
                <p:nvPr/>
              </p:nvGrpSpPr>
              <p:grpSpPr>
                <a:xfrm>
                  <a:off x="6841436" y="1641977"/>
                  <a:ext cx="708772" cy="571780"/>
                  <a:chOff x="6650537" y="1223639"/>
                  <a:chExt cx="1097409" cy="885301"/>
                </a:xfrm>
              </p:grpSpPr>
              <p:pic>
                <p:nvPicPr>
                  <p:cNvPr id="427" name="Picture 426"/>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6650537" y="1223639"/>
                    <a:ext cx="597430" cy="885301"/>
                  </a:xfrm>
                  <a:prstGeom prst="rect">
                    <a:avLst/>
                  </a:prstGeom>
                </p:spPr>
              </p:pic>
              <p:pic>
                <p:nvPicPr>
                  <p:cNvPr id="428" name="Picture 427"/>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150516" y="1223639"/>
                    <a:ext cx="597430" cy="885301"/>
                  </a:xfrm>
                  <a:prstGeom prst="rect">
                    <a:avLst/>
                  </a:prstGeom>
                </p:spPr>
              </p:pic>
            </p:grpSp>
            <p:grpSp>
              <p:nvGrpSpPr>
                <p:cNvPr id="424" name="Group 423"/>
                <p:cNvGrpSpPr/>
                <p:nvPr/>
              </p:nvGrpSpPr>
              <p:grpSpPr>
                <a:xfrm>
                  <a:off x="6841428" y="1131130"/>
                  <a:ext cx="708775" cy="571780"/>
                  <a:chOff x="6650535" y="1223639"/>
                  <a:chExt cx="1097415" cy="885301"/>
                </a:xfrm>
              </p:grpSpPr>
              <p:pic>
                <p:nvPicPr>
                  <p:cNvPr id="425" name="Picture 424"/>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6650535" y="1223639"/>
                    <a:ext cx="597430" cy="885301"/>
                  </a:xfrm>
                  <a:prstGeom prst="rect">
                    <a:avLst/>
                  </a:prstGeom>
                </p:spPr>
              </p:pic>
              <p:pic>
                <p:nvPicPr>
                  <p:cNvPr id="426" name="Picture 425"/>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150519" y="1223639"/>
                    <a:ext cx="597431" cy="885301"/>
                  </a:xfrm>
                  <a:prstGeom prst="rect">
                    <a:avLst/>
                  </a:prstGeom>
                </p:spPr>
              </p:pic>
            </p:grpSp>
          </p:grpSp>
          <p:grpSp>
            <p:nvGrpSpPr>
              <p:cNvPr id="416" name="Group 415"/>
              <p:cNvGrpSpPr/>
              <p:nvPr/>
            </p:nvGrpSpPr>
            <p:grpSpPr>
              <a:xfrm>
                <a:off x="7370567" y="204410"/>
                <a:ext cx="608009" cy="928710"/>
                <a:chOff x="6841433" y="1131130"/>
                <a:chExt cx="708775" cy="1082627"/>
              </a:xfrm>
            </p:grpSpPr>
            <p:grpSp>
              <p:nvGrpSpPr>
                <p:cNvPr id="417" name="Group 416"/>
                <p:cNvGrpSpPr/>
                <p:nvPr/>
              </p:nvGrpSpPr>
              <p:grpSpPr>
                <a:xfrm>
                  <a:off x="6841433" y="1641977"/>
                  <a:ext cx="708770" cy="571780"/>
                  <a:chOff x="6650539" y="1223639"/>
                  <a:chExt cx="1097407" cy="885301"/>
                </a:xfrm>
              </p:grpSpPr>
              <p:pic>
                <p:nvPicPr>
                  <p:cNvPr id="421" name="Picture 420"/>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6650539" y="1223639"/>
                    <a:ext cx="597431" cy="885301"/>
                  </a:xfrm>
                  <a:prstGeom prst="rect">
                    <a:avLst/>
                  </a:prstGeom>
                </p:spPr>
              </p:pic>
              <p:pic>
                <p:nvPicPr>
                  <p:cNvPr id="422" name="Picture 421"/>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150516" y="1223639"/>
                    <a:ext cx="597430" cy="885301"/>
                  </a:xfrm>
                  <a:prstGeom prst="rect">
                    <a:avLst/>
                  </a:prstGeom>
                </p:spPr>
              </p:pic>
            </p:grpSp>
            <p:grpSp>
              <p:nvGrpSpPr>
                <p:cNvPr id="418" name="Group 417"/>
                <p:cNvGrpSpPr/>
                <p:nvPr/>
              </p:nvGrpSpPr>
              <p:grpSpPr>
                <a:xfrm>
                  <a:off x="6841436" y="1131130"/>
                  <a:ext cx="708772" cy="571780"/>
                  <a:chOff x="6650537" y="1223639"/>
                  <a:chExt cx="1097409" cy="885301"/>
                </a:xfrm>
              </p:grpSpPr>
              <p:pic>
                <p:nvPicPr>
                  <p:cNvPr id="419" name="Picture 418"/>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6650537" y="1223639"/>
                    <a:ext cx="597430" cy="885301"/>
                  </a:xfrm>
                  <a:prstGeom prst="rect">
                    <a:avLst/>
                  </a:prstGeom>
                </p:spPr>
              </p:pic>
              <p:pic>
                <p:nvPicPr>
                  <p:cNvPr id="420" name="Picture 419"/>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150516" y="1223639"/>
                    <a:ext cx="597430" cy="885301"/>
                  </a:xfrm>
                  <a:prstGeom prst="rect">
                    <a:avLst/>
                  </a:prstGeom>
                </p:spPr>
              </p:pic>
            </p:grpSp>
          </p:grpSp>
        </p:grpSp>
        <p:pic>
          <p:nvPicPr>
            <p:cNvPr id="375" name="Picture 374"/>
            <p:cNvPicPr>
              <a:picLocks noChangeAspect="1"/>
            </p:cNvPicPr>
            <p:nvPr/>
          </p:nvPicPr>
          <p:blipFill>
            <a:blip r:embed="rId4">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0025857" y="3035149"/>
              <a:ext cx="470349" cy="1206417"/>
            </a:xfrm>
            <a:prstGeom prst="rect">
              <a:avLst/>
            </a:prstGeom>
          </p:spPr>
        </p:pic>
        <p:grpSp>
          <p:nvGrpSpPr>
            <p:cNvPr id="376" name="Group 375"/>
            <p:cNvGrpSpPr/>
            <p:nvPr/>
          </p:nvGrpSpPr>
          <p:grpSpPr>
            <a:xfrm>
              <a:off x="121286" y="1626085"/>
              <a:ext cx="1167552" cy="1069842"/>
              <a:chOff x="85676" y="1626085"/>
              <a:chExt cx="1167552" cy="1069842"/>
            </a:xfrm>
          </p:grpSpPr>
          <p:pic>
            <p:nvPicPr>
              <p:cNvPr id="411" name="Picture 410" descr="developer-blue.png"/>
              <p:cNvPicPr>
                <a:picLocks noChangeAspect="1"/>
              </p:cNvPicPr>
              <p:nvPr/>
            </p:nvPicPr>
            <p:blipFill>
              <a:blip r:embed="rId5">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265523" y="1626085"/>
                <a:ext cx="707786" cy="947557"/>
              </a:xfrm>
              <a:prstGeom prst="rect">
                <a:avLst/>
              </a:prstGeom>
            </p:spPr>
          </p:pic>
          <p:sp>
            <p:nvSpPr>
              <p:cNvPr id="412" name="TextBox 411"/>
              <p:cNvSpPr txBox="1"/>
              <p:nvPr/>
            </p:nvSpPr>
            <p:spPr>
              <a:xfrm>
                <a:off x="85676" y="2519022"/>
                <a:ext cx="1167552" cy="176905"/>
              </a:xfrm>
              <a:prstGeom prst="rect">
                <a:avLst/>
              </a:prstGeom>
              <a:noFill/>
            </p:spPr>
            <p:txBody>
              <a:bodyPr wrap="square" rtlCol="0" anchor="ctr">
                <a:noAutofit/>
              </a:bodyPr>
              <a:lstStyle/>
              <a:p>
                <a:pPr algn="ctr"/>
                <a:r>
                  <a:rPr lang="en-US" sz="800" dirty="0"/>
                  <a:t>Developer 1</a:t>
                </a:r>
              </a:p>
            </p:txBody>
          </p:sp>
        </p:grpSp>
        <p:grpSp>
          <p:nvGrpSpPr>
            <p:cNvPr id="377" name="Group 376"/>
            <p:cNvGrpSpPr/>
            <p:nvPr/>
          </p:nvGrpSpPr>
          <p:grpSpPr>
            <a:xfrm>
              <a:off x="160526" y="3022991"/>
              <a:ext cx="1089072" cy="1073620"/>
              <a:chOff x="124916" y="3022991"/>
              <a:chExt cx="1089072" cy="1073620"/>
            </a:xfrm>
          </p:grpSpPr>
          <p:pic>
            <p:nvPicPr>
              <p:cNvPr id="409" name="Picture 408"/>
              <p:cNvPicPr>
                <a:picLocks noChangeAspect="1"/>
              </p:cNvPicPr>
              <p:nvPr/>
            </p:nvPicPr>
            <p:blipFill>
              <a:blip r:embed="rId6">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265523" y="3022991"/>
                <a:ext cx="707786" cy="927037"/>
              </a:xfrm>
              <a:prstGeom prst="rect">
                <a:avLst/>
              </a:prstGeom>
            </p:spPr>
          </p:pic>
          <p:sp>
            <p:nvSpPr>
              <p:cNvPr id="410" name="TextBox 409"/>
              <p:cNvSpPr txBox="1"/>
              <p:nvPr/>
            </p:nvSpPr>
            <p:spPr>
              <a:xfrm>
                <a:off x="124916" y="3892945"/>
                <a:ext cx="1089072" cy="203666"/>
              </a:xfrm>
              <a:prstGeom prst="rect">
                <a:avLst/>
              </a:prstGeom>
              <a:noFill/>
            </p:spPr>
            <p:txBody>
              <a:bodyPr wrap="square" rtlCol="0" anchor="ctr">
                <a:noAutofit/>
              </a:bodyPr>
              <a:lstStyle/>
              <a:p>
                <a:pPr algn="ctr"/>
                <a:r>
                  <a:rPr lang="en-US" sz="800" dirty="0"/>
                  <a:t>Developer 2</a:t>
                </a:r>
              </a:p>
            </p:txBody>
          </p:sp>
        </p:grpSp>
        <p:grpSp>
          <p:nvGrpSpPr>
            <p:cNvPr id="378" name="Group 377"/>
            <p:cNvGrpSpPr/>
            <p:nvPr/>
          </p:nvGrpSpPr>
          <p:grpSpPr>
            <a:xfrm>
              <a:off x="196134" y="4782581"/>
              <a:ext cx="1017856" cy="1020573"/>
              <a:chOff x="160524" y="4782581"/>
              <a:chExt cx="1017856" cy="1020573"/>
            </a:xfrm>
          </p:grpSpPr>
          <p:pic>
            <p:nvPicPr>
              <p:cNvPr id="407" name="Picture 406"/>
              <p:cNvPicPr>
                <a:picLocks noChangeAspect="1"/>
              </p:cNvPicPr>
              <p:nvPr/>
            </p:nvPicPr>
            <p:blipFill>
              <a:blip r:embed="rId7">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281306" y="4782581"/>
                <a:ext cx="707785" cy="920047"/>
              </a:xfrm>
              <a:prstGeom prst="rect">
                <a:avLst/>
              </a:prstGeom>
            </p:spPr>
          </p:pic>
          <p:sp>
            <p:nvSpPr>
              <p:cNvPr id="408" name="TextBox 407"/>
              <p:cNvSpPr txBox="1"/>
              <p:nvPr/>
            </p:nvSpPr>
            <p:spPr>
              <a:xfrm>
                <a:off x="160524" y="5648930"/>
                <a:ext cx="1017856" cy="154224"/>
              </a:xfrm>
              <a:prstGeom prst="rect">
                <a:avLst/>
              </a:prstGeom>
              <a:noFill/>
            </p:spPr>
            <p:txBody>
              <a:bodyPr wrap="square" rtlCol="0" anchor="ctr">
                <a:noAutofit/>
              </a:bodyPr>
              <a:lstStyle/>
              <a:p>
                <a:pPr algn="ctr"/>
                <a:r>
                  <a:rPr lang="en-US" sz="800" dirty="0"/>
                  <a:t>Developer n</a:t>
                </a:r>
              </a:p>
            </p:txBody>
          </p:sp>
        </p:grpSp>
        <p:sp>
          <p:nvSpPr>
            <p:cNvPr id="379" name="TextBox 378"/>
            <p:cNvSpPr txBox="1"/>
            <p:nvPr/>
          </p:nvSpPr>
          <p:spPr>
            <a:xfrm>
              <a:off x="895123" y="1917135"/>
              <a:ext cx="899583" cy="222250"/>
            </a:xfrm>
            <a:prstGeom prst="rect">
              <a:avLst/>
            </a:prstGeom>
            <a:noFill/>
          </p:spPr>
          <p:txBody>
            <a:bodyPr wrap="square" rtlCol="0" anchor="ctr">
              <a:noAutofit/>
            </a:bodyPr>
            <a:lstStyle/>
            <a:p>
              <a:pPr algn="ctr">
                <a:lnSpc>
                  <a:spcPct val="80000"/>
                </a:lnSpc>
              </a:pPr>
              <a:r>
                <a:rPr lang="en-US" sz="900" dirty="0"/>
                <a:t>Code</a:t>
              </a:r>
            </a:p>
            <a:p>
              <a:pPr algn="ctr">
                <a:lnSpc>
                  <a:spcPct val="80000"/>
                </a:lnSpc>
              </a:pPr>
              <a:r>
                <a:rPr lang="en-US" sz="900" dirty="0"/>
                <a:t>Commit</a:t>
              </a:r>
            </a:p>
          </p:txBody>
        </p:sp>
        <p:sp>
          <p:nvSpPr>
            <p:cNvPr id="380" name="TextBox 379"/>
            <p:cNvSpPr txBox="1"/>
            <p:nvPr/>
          </p:nvSpPr>
          <p:spPr>
            <a:xfrm>
              <a:off x="895123" y="3334038"/>
              <a:ext cx="899583" cy="222250"/>
            </a:xfrm>
            <a:prstGeom prst="rect">
              <a:avLst/>
            </a:prstGeom>
            <a:noFill/>
          </p:spPr>
          <p:txBody>
            <a:bodyPr wrap="square" rtlCol="0" anchor="ctr">
              <a:noAutofit/>
            </a:bodyPr>
            <a:lstStyle/>
            <a:p>
              <a:pPr algn="ctr">
                <a:lnSpc>
                  <a:spcPct val="80000"/>
                </a:lnSpc>
              </a:pPr>
              <a:r>
                <a:rPr lang="en-US" sz="900" dirty="0"/>
                <a:t>Code</a:t>
              </a:r>
            </a:p>
            <a:p>
              <a:pPr algn="ctr">
                <a:lnSpc>
                  <a:spcPct val="80000"/>
                </a:lnSpc>
              </a:pPr>
              <a:r>
                <a:rPr lang="en-US" sz="900" dirty="0"/>
                <a:t>Commit</a:t>
              </a:r>
            </a:p>
          </p:txBody>
        </p:sp>
        <p:sp>
          <p:nvSpPr>
            <p:cNvPr id="381" name="TextBox 380"/>
            <p:cNvSpPr txBox="1"/>
            <p:nvPr/>
          </p:nvSpPr>
          <p:spPr>
            <a:xfrm>
              <a:off x="895123" y="5008525"/>
              <a:ext cx="899583" cy="222250"/>
            </a:xfrm>
            <a:prstGeom prst="rect">
              <a:avLst/>
            </a:prstGeom>
            <a:noFill/>
          </p:spPr>
          <p:txBody>
            <a:bodyPr wrap="square" rtlCol="0" anchor="ctr">
              <a:noAutofit/>
            </a:bodyPr>
            <a:lstStyle/>
            <a:p>
              <a:pPr algn="ctr">
                <a:lnSpc>
                  <a:spcPct val="80000"/>
                </a:lnSpc>
              </a:pPr>
              <a:r>
                <a:rPr lang="en-US" sz="900" dirty="0"/>
                <a:t>Code</a:t>
              </a:r>
            </a:p>
            <a:p>
              <a:pPr algn="ctr">
                <a:lnSpc>
                  <a:spcPct val="80000"/>
                </a:lnSpc>
              </a:pPr>
              <a:r>
                <a:rPr lang="en-US" sz="900" dirty="0"/>
                <a:t>Commit</a:t>
              </a:r>
            </a:p>
          </p:txBody>
        </p:sp>
        <p:grpSp>
          <p:nvGrpSpPr>
            <p:cNvPr id="382" name="Group 381"/>
            <p:cNvGrpSpPr/>
            <p:nvPr/>
          </p:nvGrpSpPr>
          <p:grpSpPr>
            <a:xfrm>
              <a:off x="1232158" y="4978626"/>
              <a:ext cx="1476171" cy="1001183"/>
              <a:chOff x="1232158" y="4863017"/>
              <a:chExt cx="1476171" cy="1001183"/>
            </a:xfrm>
          </p:grpSpPr>
          <p:pic>
            <p:nvPicPr>
              <p:cNvPr id="405" name="Picture 404"/>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1723880" y="4863017"/>
                <a:ext cx="507594" cy="752176"/>
              </a:xfrm>
              <a:prstGeom prst="rect">
                <a:avLst/>
              </a:prstGeom>
            </p:spPr>
          </p:pic>
          <p:sp>
            <p:nvSpPr>
              <p:cNvPr id="406" name="TextBox 405"/>
              <p:cNvSpPr txBox="1"/>
              <p:nvPr/>
            </p:nvSpPr>
            <p:spPr>
              <a:xfrm>
                <a:off x="1232158" y="5641950"/>
                <a:ext cx="1476171" cy="222250"/>
              </a:xfrm>
              <a:prstGeom prst="rect">
                <a:avLst/>
              </a:prstGeom>
              <a:noFill/>
            </p:spPr>
            <p:txBody>
              <a:bodyPr wrap="square" rtlCol="0" anchor="ctr">
                <a:noAutofit/>
              </a:bodyPr>
              <a:lstStyle/>
              <a:p>
                <a:pPr algn="ctr">
                  <a:lnSpc>
                    <a:spcPct val="80000"/>
                  </a:lnSpc>
                </a:pPr>
                <a:r>
                  <a:rPr lang="en-US" sz="900" dirty="0"/>
                  <a:t>Developer</a:t>
                </a:r>
              </a:p>
              <a:p>
                <a:pPr algn="ctr">
                  <a:lnSpc>
                    <a:spcPct val="80000"/>
                  </a:lnSpc>
                </a:pPr>
                <a:r>
                  <a:rPr lang="en-US" sz="900" dirty="0"/>
                  <a:t>Branch SCM</a:t>
                </a:r>
              </a:p>
            </p:txBody>
          </p:sp>
        </p:grpSp>
        <p:grpSp>
          <p:nvGrpSpPr>
            <p:cNvPr id="383" name="Group 382"/>
            <p:cNvGrpSpPr/>
            <p:nvPr/>
          </p:nvGrpSpPr>
          <p:grpSpPr>
            <a:xfrm>
              <a:off x="1232158" y="3267849"/>
              <a:ext cx="1476171" cy="973559"/>
              <a:chOff x="1232158" y="3034217"/>
              <a:chExt cx="1476171" cy="973559"/>
            </a:xfrm>
          </p:grpSpPr>
          <p:pic>
            <p:nvPicPr>
              <p:cNvPr id="403" name="Picture 402"/>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1723880" y="3034217"/>
                <a:ext cx="507594" cy="752177"/>
              </a:xfrm>
              <a:prstGeom prst="rect">
                <a:avLst/>
              </a:prstGeom>
            </p:spPr>
          </p:pic>
          <p:sp>
            <p:nvSpPr>
              <p:cNvPr id="404" name="TextBox 403"/>
              <p:cNvSpPr txBox="1"/>
              <p:nvPr/>
            </p:nvSpPr>
            <p:spPr>
              <a:xfrm>
                <a:off x="1232158" y="3785526"/>
                <a:ext cx="1476171" cy="222250"/>
              </a:xfrm>
              <a:prstGeom prst="rect">
                <a:avLst/>
              </a:prstGeom>
              <a:noFill/>
            </p:spPr>
            <p:txBody>
              <a:bodyPr wrap="square" rtlCol="0" anchor="ctr">
                <a:noAutofit/>
              </a:bodyPr>
              <a:lstStyle/>
              <a:p>
                <a:pPr algn="ctr">
                  <a:lnSpc>
                    <a:spcPct val="80000"/>
                  </a:lnSpc>
                </a:pPr>
                <a:r>
                  <a:rPr lang="en-US" sz="900" dirty="0"/>
                  <a:t>Developer</a:t>
                </a:r>
              </a:p>
              <a:p>
                <a:pPr algn="ctr">
                  <a:lnSpc>
                    <a:spcPct val="80000"/>
                  </a:lnSpc>
                </a:pPr>
                <a:r>
                  <a:rPr lang="en-US" sz="900" dirty="0"/>
                  <a:t>Branch SCM</a:t>
                </a:r>
              </a:p>
            </p:txBody>
          </p:sp>
        </p:grpSp>
        <p:grpSp>
          <p:nvGrpSpPr>
            <p:cNvPr id="384" name="Group 383"/>
            <p:cNvGrpSpPr/>
            <p:nvPr/>
          </p:nvGrpSpPr>
          <p:grpSpPr>
            <a:xfrm>
              <a:off x="1232158" y="1845321"/>
              <a:ext cx="1476171" cy="989911"/>
              <a:chOff x="1232158" y="1760132"/>
              <a:chExt cx="1476171" cy="989911"/>
            </a:xfrm>
          </p:grpSpPr>
          <p:pic>
            <p:nvPicPr>
              <p:cNvPr id="401" name="Picture 400"/>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1723880" y="1760132"/>
                <a:ext cx="507594" cy="752176"/>
              </a:xfrm>
              <a:prstGeom prst="rect">
                <a:avLst/>
              </a:prstGeom>
            </p:spPr>
          </p:pic>
          <p:sp>
            <p:nvSpPr>
              <p:cNvPr id="402" name="TextBox 401"/>
              <p:cNvSpPr txBox="1"/>
              <p:nvPr/>
            </p:nvSpPr>
            <p:spPr>
              <a:xfrm>
                <a:off x="1232158" y="2527793"/>
                <a:ext cx="1476171" cy="222250"/>
              </a:xfrm>
              <a:prstGeom prst="rect">
                <a:avLst/>
              </a:prstGeom>
              <a:noFill/>
            </p:spPr>
            <p:txBody>
              <a:bodyPr wrap="square" rtlCol="0" anchor="ctr">
                <a:noAutofit/>
              </a:bodyPr>
              <a:lstStyle/>
              <a:p>
                <a:pPr algn="ctr">
                  <a:lnSpc>
                    <a:spcPct val="80000"/>
                  </a:lnSpc>
                </a:pPr>
                <a:r>
                  <a:rPr lang="en-US" sz="900" dirty="0"/>
                  <a:t>Developer</a:t>
                </a:r>
              </a:p>
              <a:p>
                <a:pPr algn="ctr">
                  <a:lnSpc>
                    <a:spcPct val="80000"/>
                  </a:lnSpc>
                </a:pPr>
                <a:r>
                  <a:rPr lang="en-US" sz="900" dirty="0"/>
                  <a:t>Branch SCM</a:t>
                </a:r>
              </a:p>
            </p:txBody>
          </p:sp>
        </p:grpSp>
        <p:grpSp>
          <p:nvGrpSpPr>
            <p:cNvPr id="385" name="Group 384"/>
            <p:cNvGrpSpPr/>
            <p:nvPr/>
          </p:nvGrpSpPr>
          <p:grpSpPr>
            <a:xfrm>
              <a:off x="2514600" y="2642954"/>
              <a:ext cx="899583" cy="855895"/>
              <a:chOff x="2514600" y="2500512"/>
              <a:chExt cx="899583" cy="855895"/>
            </a:xfrm>
          </p:grpSpPr>
          <p:pic>
            <p:nvPicPr>
              <p:cNvPr id="399" name="Picture 398"/>
              <p:cNvPicPr>
                <a:picLocks noChangeAspect="1"/>
              </p:cNvPicPr>
              <p:nvPr/>
            </p:nvPicPr>
            <p:blipFill>
              <a:blip r:embed="rId8"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2708328" y="2500512"/>
                <a:ext cx="512127" cy="637242"/>
              </a:xfrm>
              <a:prstGeom prst="rect">
                <a:avLst/>
              </a:prstGeom>
            </p:spPr>
          </p:pic>
          <p:sp>
            <p:nvSpPr>
              <p:cNvPr id="400" name="TextBox 399"/>
              <p:cNvSpPr txBox="1"/>
              <p:nvPr/>
            </p:nvSpPr>
            <p:spPr>
              <a:xfrm>
                <a:off x="2514600" y="3134157"/>
                <a:ext cx="899583" cy="222250"/>
              </a:xfrm>
              <a:prstGeom prst="rect">
                <a:avLst/>
              </a:prstGeom>
              <a:noFill/>
            </p:spPr>
            <p:txBody>
              <a:bodyPr wrap="square" rtlCol="0" anchor="ctr">
                <a:noAutofit/>
              </a:bodyPr>
              <a:lstStyle/>
              <a:p>
                <a:pPr algn="ctr">
                  <a:lnSpc>
                    <a:spcPct val="80000"/>
                  </a:lnSpc>
                </a:pPr>
                <a:r>
                  <a:rPr lang="en-US" sz="900" dirty="0"/>
                  <a:t>CI Server</a:t>
                </a:r>
              </a:p>
            </p:txBody>
          </p:sp>
        </p:grpSp>
        <p:grpSp>
          <p:nvGrpSpPr>
            <p:cNvPr id="386" name="Group 385"/>
            <p:cNvGrpSpPr/>
            <p:nvPr/>
          </p:nvGrpSpPr>
          <p:grpSpPr>
            <a:xfrm>
              <a:off x="2514600" y="5124630"/>
              <a:ext cx="899583" cy="855179"/>
              <a:chOff x="2514600" y="5001238"/>
              <a:chExt cx="899583" cy="855179"/>
            </a:xfrm>
          </p:grpSpPr>
          <p:pic>
            <p:nvPicPr>
              <p:cNvPr id="397" name="Picture 396"/>
              <p:cNvPicPr>
                <a:picLocks noChangeAspect="1"/>
              </p:cNvPicPr>
              <p:nvPr/>
            </p:nvPicPr>
            <p:blipFill>
              <a:blip r:embed="rId8"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2716390" y="5001238"/>
                <a:ext cx="512127" cy="637241"/>
              </a:xfrm>
              <a:prstGeom prst="rect">
                <a:avLst/>
              </a:prstGeom>
            </p:spPr>
          </p:pic>
          <p:sp>
            <p:nvSpPr>
              <p:cNvPr id="398" name="TextBox 397"/>
              <p:cNvSpPr txBox="1"/>
              <p:nvPr/>
            </p:nvSpPr>
            <p:spPr>
              <a:xfrm>
                <a:off x="2514600" y="5634167"/>
                <a:ext cx="899583" cy="222250"/>
              </a:xfrm>
              <a:prstGeom prst="rect">
                <a:avLst/>
              </a:prstGeom>
              <a:noFill/>
            </p:spPr>
            <p:txBody>
              <a:bodyPr wrap="square" rtlCol="0" anchor="ctr">
                <a:noAutofit/>
              </a:bodyPr>
              <a:lstStyle/>
              <a:p>
                <a:pPr algn="ctr">
                  <a:lnSpc>
                    <a:spcPct val="80000"/>
                  </a:lnSpc>
                </a:pPr>
                <a:r>
                  <a:rPr lang="en-US" sz="900" dirty="0"/>
                  <a:t>CI Server</a:t>
                </a:r>
              </a:p>
            </p:txBody>
          </p:sp>
        </p:grpSp>
        <p:sp>
          <p:nvSpPr>
            <p:cNvPr id="387" name="TextBox 386"/>
            <p:cNvSpPr txBox="1"/>
            <p:nvPr/>
          </p:nvSpPr>
          <p:spPr>
            <a:xfrm>
              <a:off x="3722466" y="3346304"/>
              <a:ext cx="899583" cy="222250"/>
            </a:xfrm>
            <a:prstGeom prst="rect">
              <a:avLst/>
            </a:prstGeom>
            <a:noFill/>
          </p:spPr>
          <p:txBody>
            <a:bodyPr wrap="square" rtlCol="0" anchor="ctr">
              <a:noAutofit/>
            </a:bodyPr>
            <a:lstStyle/>
            <a:p>
              <a:pPr algn="ctr">
                <a:lnSpc>
                  <a:spcPct val="80000"/>
                </a:lnSpc>
              </a:pPr>
              <a:r>
                <a:rPr lang="en-US" sz="900" dirty="0"/>
                <a:t>deploy</a:t>
              </a:r>
            </a:p>
          </p:txBody>
        </p:sp>
        <p:sp>
          <p:nvSpPr>
            <p:cNvPr id="388" name="TextBox 387"/>
            <p:cNvSpPr txBox="1"/>
            <p:nvPr/>
          </p:nvSpPr>
          <p:spPr>
            <a:xfrm>
              <a:off x="5105906" y="3346304"/>
              <a:ext cx="899583" cy="222250"/>
            </a:xfrm>
            <a:prstGeom prst="rect">
              <a:avLst/>
            </a:prstGeom>
            <a:noFill/>
          </p:spPr>
          <p:txBody>
            <a:bodyPr wrap="square" rtlCol="0" anchor="ctr">
              <a:noAutofit/>
            </a:bodyPr>
            <a:lstStyle/>
            <a:p>
              <a:pPr algn="ctr">
                <a:lnSpc>
                  <a:spcPct val="80000"/>
                </a:lnSpc>
              </a:pPr>
              <a:r>
                <a:rPr lang="en-US" sz="900" dirty="0"/>
                <a:t>deploy</a:t>
              </a:r>
            </a:p>
          </p:txBody>
        </p:sp>
        <p:sp>
          <p:nvSpPr>
            <p:cNvPr id="389" name="TextBox 388"/>
            <p:cNvSpPr txBox="1"/>
            <p:nvPr/>
          </p:nvSpPr>
          <p:spPr>
            <a:xfrm>
              <a:off x="3999653" y="3986556"/>
              <a:ext cx="1743253" cy="276742"/>
            </a:xfrm>
            <a:prstGeom prst="rect">
              <a:avLst/>
            </a:prstGeom>
            <a:noFill/>
          </p:spPr>
          <p:txBody>
            <a:bodyPr wrap="square" rtlCol="0" anchor="ctr">
              <a:spAutoFit/>
            </a:bodyPr>
            <a:lstStyle/>
            <a:p>
              <a:pPr algn="ctr">
                <a:lnSpc>
                  <a:spcPct val="80000"/>
                </a:lnSpc>
              </a:pPr>
              <a:r>
                <a:rPr lang="en-US" sz="900" dirty="0"/>
                <a:t>Integration Lab</a:t>
              </a:r>
            </a:p>
          </p:txBody>
        </p:sp>
        <p:sp>
          <p:nvSpPr>
            <p:cNvPr id="390" name="TextBox 389"/>
            <p:cNvSpPr txBox="1"/>
            <p:nvPr/>
          </p:nvSpPr>
          <p:spPr>
            <a:xfrm>
              <a:off x="5668686" y="3838960"/>
              <a:ext cx="1130300" cy="424339"/>
            </a:xfrm>
            <a:prstGeom prst="rect">
              <a:avLst/>
            </a:prstGeom>
            <a:noFill/>
          </p:spPr>
          <p:txBody>
            <a:bodyPr wrap="square" rtlCol="0" anchor="ctr">
              <a:spAutoFit/>
            </a:bodyPr>
            <a:lstStyle/>
            <a:p>
              <a:pPr algn="ctr">
                <a:lnSpc>
                  <a:spcPct val="80000"/>
                </a:lnSpc>
              </a:pPr>
              <a:r>
                <a:rPr lang="en-US" sz="900" dirty="0"/>
                <a:t>UAT/Staging</a:t>
              </a:r>
            </a:p>
            <a:p>
              <a:pPr algn="ctr">
                <a:lnSpc>
                  <a:spcPct val="80000"/>
                </a:lnSpc>
              </a:pPr>
              <a:r>
                <a:rPr lang="en-US" sz="900" dirty="0"/>
                <a:t>Environment</a:t>
              </a:r>
            </a:p>
          </p:txBody>
        </p:sp>
        <p:sp>
          <p:nvSpPr>
            <p:cNvPr id="391" name="TextBox 390"/>
            <p:cNvSpPr txBox="1"/>
            <p:nvPr/>
          </p:nvSpPr>
          <p:spPr>
            <a:xfrm>
              <a:off x="6441360" y="3346304"/>
              <a:ext cx="899583" cy="222250"/>
            </a:xfrm>
            <a:prstGeom prst="rect">
              <a:avLst/>
            </a:prstGeom>
            <a:noFill/>
          </p:spPr>
          <p:txBody>
            <a:bodyPr wrap="square" rtlCol="0" anchor="ctr">
              <a:noAutofit/>
            </a:bodyPr>
            <a:lstStyle/>
            <a:p>
              <a:pPr algn="ctr">
                <a:lnSpc>
                  <a:spcPct val="80000"/>
                </a:lnSpc>
              </a:pPr>
              <a:r>
                <a:rPr lang="en-US" sz="900" dirty="0"/>
                <a:t>deploy</a:t>
              </a:r>
            </a:p>
          </p:txBody>
        </p:sp>
        <p:sp>
          <p:nvSpPr>
            <p:cNvPr id="392" name="TextBox 391"/>
            <p:cNvSpPr txBox="1"/>
            <p:nvPr/>
          </p:nvSpPr>
          <p:spPr>
            <a:xfrm>
              <a:off x="7746024" y="3346304"/>
              <a:ext cx="899583" cy="222250"/>
            </a:xfrm>
            <a:prstGeom prst="rect">
              <a:avLst/>
            </a:prstGeom>
            <a:noFill/>
          </p:spPr>
          <p:txBody>
            <a:bodyPr wrap="square" rtlCol="0" anchor="ctr">
              <a:noAutofit/>
            </a:bodyPr>
            <a:lstStyle/>
            <a:p>
              <a:pPr algn="ctr">
                <a:lnSpc>
                  <a:spcPct val="80000"/>
                </a:lnSpc>
              </a:pPr>
              <a:r>
                <a:rPr lang="en-US" sz="900" dirty="0"/>
                <a:t>deploy</a:t>
              </a:r>
            </a:p>
          </p:txBody>
        </p:sp>
        <p:sp>
          <p:nvSpPr>
            <p:cNvPr id="393" name="TextBox 392"/>
            <p:cNvSpPr txBox="1"/>
            <p:nvPr/>
          </p:nvSpPr>
          <p:spPr>
            <a:xfrm>
              <a:off x="6918380" y="4420477"/>
              <a:ext cx="1333499" cy="222250"/>
            </a:xfrm>
            <a:prstGeom prst="rect">
              <a:avLst/>
            </a:prstGeom>
            <a:noFill/>
          </p:spPr>
          <p:txBody>
            <a:bodyPr wrap="square" rtlCol="0" anchor="ctr">
              <a:noAutofit/>
            </a:bodyPr>
            <a:lstStyle/>
            <a:p>
              <a:pPr algn="ctr">
                <a:lnSpc>
                  <a:spcPct val="80000"/>
                </a:lnSpc>
              </a:pPr>
              <a:r>
                <a:rPr lang="en-US" sz="900" dirty="0"/>
                <a:t>Performance Lab</a:t>
              </a:r>
            </a:p>
          </p:txBody>
        </p:sp>
        <p:sp>
          <p:nvSpPr>
            <p:cNvPr id="394" name="TextBox 393"/>
            <p:cNvSpPr txBox="1"/>
            <p:nvPr/>
          </p:nvSpPr>
          <p:spPr>
            <a:xfrm>
              <a:off x="8544419" y="4237541"/>
              <a:ext cx="933450" cy="222250"/>
            </a:xfrm>
            <a:prstGeom prst="rect">
              <a:avLst/>
            </a:prstGeom>
            <a:noFill/>
          </p:spPr>
          <p:txBody>
            <a:bodyPr wrap="square" rtlCol="0" anchor="ctr">
              <a:noAutofit/>
            </a:bodyPr>
            <a:lstStyle/>
            <a:p>
              <a:pPr algn="ctr">
                <a:lnSpc>
                  <a:spcPct val="80000"/>
                </a:lnSpc>
              </a:pPr>
              <a:r>
                <a:rPr lang="en-US" sz="900" dirty="0"/>
                <a:t>Production</a:t>
              </a:r>
            </a:p>
          </p:txBody>
        </p:sp>
        <p:sp>
          <p:nvSpPr>
            <p:cNvPr id="395" name="TextBox 394"/>
            <p:cNvSpPr txBox="1"/>
            <p:nvPr/>
          </p:nvSpPr>
          <p:spPr>
            <a:xfrm>
              <a:off x="9794309" y="4164821"/>
              <a:ext cx="933450" cy="222250"/>
            </a:xfrm>
            <a:prstGeom prst="rect">
              <a:avLst/>
            </a:prstGeom>
            <a:noFill/>
          </p:spPr>
          <p:txBody>
            <a:bodyPr wrap="square" rtlCol="0" anchor="ctr">
              <a:noAutofit/>
            </a:bodyPr>
            <a:lstStyle/>
            <a:p>
              <a:pPr algn="ctr">
                <a:lnSpc>
                  <a:spcPct val="80000"/>
                </a:lnSpc>
              </a:pPr>
              <a:r>
                <a:rPr lang="en-US" sz="900" dirty="0"/>
                <a:t>Operations</a:t>
              </a:r>
            </a:p>
          </p:txBody>
        </p:sp>
        <p:cxnSp>
          <p:nvCxnSpPr>
            <p:cNvPr id="396" name="Straight Arrow Connector 395"/>
            <p:cNvCxnSpPr/>
            <p:nvPr/>
          </p:nvCxnSpPr>
          <p:spPr>
            <a:xfrm>
              <a:off x="6588304" y="3597723"/>
              <a:ext cx="627112" cy="335689"/>
            </a:xfrm>
            <a:prstGeom prst="straightConnector1">
              <a:avLst/>
            </a:prstGeom>
            <a:ln w="6350" cmpd="sng">
              <a:solidFill>
                <a:srgbClr val="FFFFFF"/>
              </a:solidFill>
              <a:headEnd type="none"/>
              <a:tailEnd type="triangle" w="sm" len="sm"/>
            </a:ln>
            <a:effectLst/>
          </p:spPr>
          <p:style>
            <a:lnRef idx="2">
              <a:schemeClr val="accent1"/>
            </a:lnRef>
            <a:fillRef idx="0">
              <a:schemeClr val="accent1"/>
            </a:fillRef>
            <a:effectRef idx="1">
              <a:schemeClr val="accent1"/>
            </a:effectRef>
            <a:fontRef idx="minor">
              <a:schemeClr val="tx1"/>
            </a:fontRef>
          </p:style>
        </p:cxnSp>
      </p:grpSp>
      <p:pic>
        <p:nvPicPr>
          <p:cNvPr id="455" name="Picture 454"/>
          <p:cNvPicPr>
            <a:picLocks noChangeAspect="1"/>
          </p:cNvPicPr>
          <p:nvPr/>
        </p:nvPicPr>
        <p:blipFill>
          <a:blip r:embed="rId9"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3672622" y="3512661"/>
            <a:ext cx="284813" cy="262470"/>
          </a:xfrm>
          <a:prstGeom prst="rect">
            <a:avLst/>
          </a:prstGeom>
        </p:spPr>
      </p:pic>
      <p:pic>
        <p:nvPicPr>
          <p:cNvPr id="456" name="Picture 455"/>
          <p:cNvPicPr>
            <a:picLocks noChangeAspect="1"/>
          </p:cNvPicPr>
          <p:nvPr/>
        </p:nvPicPr>
        <p:blipFill>
          <a:blip r:embed="rId9"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786045" y="3377598"/>
            <a:ext cx="284813" cy="262470"/>
          </a:xfrm>
          <a:prstGeom prst="rect">
            <a:avLst/>
          </a:prstGeom>
        </p:spPr>
      </p:pic>
      <p:pic>
        <p:nvPicPr>
          <p:cNvPr id="457" name="Picture 456"/>
          <p:cNvPicPr>
            <a:picLocks noChangeAspect="1"/>
          </p:cNvPicPr>
          <p:nvPr/>
        </p:nvPicPr>
        <p:blipFill>
          <a:blip r:embed="rId9"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5770679" y="3377598"/>
            <a:ext cx="284813" cy="262470"/>
          </a:xfrm>
          <a:prstGeom prst="rect">
            <a:avLst/>
          </a:prstGeom>
        </p:spPr>
      </p:pic>
      <p:pic>
        <p:nvPicPr>
          <p:cNvPr id="458" name="Picture 457"/>
          <p:cNvPicPr>
            <a:picLocks noChangeAspect="1"/>
          </p:cNvPicPr>
          <p:nvPr/>
        </p:nvPicPr>
        <p:blipFill>
          <a:blip r:embed="rId9"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6785348" y="3377598"/>
            <a:ext cx="284813" cy="262470"/>
          </a:xfrm>
          <a:prstGeom prst="rect">
            <a:avLst/>
          </a:prstGeom>
        </p:spPr>
      </p:pic>
      <p:grpSp>
        <p:nvGrpSpPr>
          <p:cNvPr id="78" name="Group 77"/>
          <p:cNvGrpSpPr/>
          <p:nvPr/>
        </p:nvGrpSpPr>
        <p:grpSpPr>
          <a:xfrm>
            <a:off x="1308198" y="3833864"/>
            <a:ext cx="6253807" cy="1412440"/>
            <a:chOff x="1308197" y="2978995"/>
            <a:chExt cx="6253807" cy="1412440"/>
          </a:xfrm>
        </p:grpSpPr>
        <p:grpSp>
          <p:nvGrpSpPr>
            <p:cNvPr id="17" name="Group 16"/>
            <p:cNvGrpSpPr/>
            <p:nvPr/>
          </p:nvGrpSpPr>
          <p:grpSpPr>
            <a:xfrm>
              <a:off x="4392658" y="2978995"/>
              <a:ext cx="3169346" cy="867020"/>
              <a:chOff x="4392658" y="3247152"/>
              <a:chExt cx="3169346" cy="867020"/>
            </a:xfrm>
          </p:grpSpPr>
          <p:cxnSp>
            <p:nvCxnSpPr>
              <p:cNvPr id="170" name="Straight Connector 169"/>
              <p:cNvCxnSpPr/>
              <p:nvPr/>
            </p:nvCxnSpPr>
            <p:spPr>
              <a:xfrm flipV="1">
                <a:off x="4787898" y="3970776"/>
                <a:ext cx="0" cy="143396"/>
              </a:xfrm>
              <a:prstGeom prst="line">
                <a:avLst/>
              </a:prstGeom>
              <a:ln w="6350" cap="rnd" cmpd="sng">
                <a:solidFill>
                  <a:schemeClr val="accent5"/>
                </a:solidFill>
                <a:headEnd type="none"/>
                <a:tailEnd type="none" w="sm" len="sm"/>
              </a:ln>
              <a:effectLst/>
            </p:spPr>
            <p:style>
              <a:lnRef idx="2">
                <a:schemeClr val="accent1"/>
              </a:lnRef>
              <a:fillRef idx="0">
                <a:schemeClr val="accent1"/>
              </a:fillRef>
              <a:effectRef idx="1">
                <a:schemeClr val="accent1"/>
              </a:effectRef>
              <a:fontRef idx="minor">
                <a:schemeClr val="tx1"/>
              </a:fontRef>
            </p:style>
          </p:cxnSp>
          <p:cxnSp>
            <p:nvCxnSpPr>
              <p:cNvPr id="165" name="Straight Connector 164"/>
              <p:cNvCxnSpPr/>
              <p:nvPr/>
            </p:nvCxnSpPr>
            <p:spPr>
              <a:xfrm>
                <a:off x="4392658" y="3970581"/>
                <a:ext cx="3153241" cy="0"/>
              </a:xfrm>
              <a:prstGeom prst="line">
                <a:avLst/>
              </a:prstGeom>
              <a:ln w="6350" cap="rnd" cmpd="sng">
                <a:solidFill>
                  <a:schemeClr val="accent5"/>
                </a:solidFill>
                <a:headEnd type="none"/>
                <a:tailEnd type="none" w="sm" len="sm"/>
              </a:ln>
              <a:effectLst/>
            </p:spPr>
            <p:style>
              <a:lnRef idx="2">
                <a:schemeClr val="accent1"/>
              </a:lnRef>
              <a:fillRef idx="0">
                <a:schemeClr val="accent1"/>
              </a:fillRef>
              <a:effectRef idx="1">
                <a:schemeClr val="accent1"/>
              </a:effectRef>
              <a:fontRef idx="minor">
                <a:schemeClr val="tx1"/>
              </a:fontRef>
            </p:style>
          </p:cxnSp>
          <p:cxnSp>
            <p:nvCxnSpPr>
              <p:cNvPr id="224" name="Straight Connector 223"/>
              <p:cNvCxnSpPr/>
              <p:nvPr/>
            </p:nvCxnSpPr>
            <p:spPr>
              <a:xfrm>
                <a:off x="4394608" y="3302344"/>
                <a:ext cx="0" cy="668237"/>
              </a:xfrm>
              <a:prstGeom prst="line">
                <a:avLst/>
              </a:prstGeom>
              <a:ln w="6350" cap="rnd" cmpd="sng">
                <a:solidFill>
                  <a:srgbClr val="BD66A9"/>
                </a:solidFill>
                <a:headEnd type="triangle" w="sm" len="sm"/>
                <a:tailEnd type="none" w="sm" len="sm"/>
              </a:ln>
              <a:effectLst/>
            </p:spPr>
            <p:style>
              <a:lnRef idx="2">
                <a:schemeClr val="accent1"/>
              </a:lnRef>
              <a:fillRef idx="0">
                <a:schemeClr val="accent1"/>
              </a:fillRef>
              <a:effectRef idx="1">
                <a:schemeClr val="accent1"/>
              </a:effectRef>
              <a:fontRef idx="minor">
                <a:schemeClr val="tx1"/>
              </a:fontRef>
            </p:style>
          </p:cxnSp>
          <p:cxnSp>
            <p:nvCxnSpPr>
              <p:cNvPr id="230" name="Straight Connector 229"/>
              <p:cNvCxnSpPr/>
              <p:nvPr/>
            </p:nvCxnSpPr>
            <p:spPr>
              <a:xfrm>
                <a:off x="5478291" y="3247152"/>
                <a:ext cx="0" cy="712884"/>
              </a:xfrm>
              <a:prstGeom prst="line">
                <a:avLst/>
              </a:prstGeom>
              <a:ln w="6350" cap="rnd" cmpd="sng">
                <a:solidFill>
                  <a:srgbClr val="BD66A9"/>
                </a:solidFill>
                <a:headEnd type="triangle" w="sm" len="sm"/>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248" name="Straight Connector 247"/>
              <p:cNvCxnSpPr/>
              <p:nvPr/>
            </p:nvCxnSpPr>
            <p:spPr>
              <a:xfrm>
                <a:off x="6433430" y="3577656"/>
                <a:ext cx="0" cy="382380"/>
              </a:xfrm>
              <a:prstGeom prst="line">
                <a:avLst/>
              </a:prstGeom>
              <a:ln w="6350" cap="rnd" cmpd="sng">
                <a:solidFill>
                  <a:srgbClr val="BD66A9"/>
                </a:solidFill>
                <a:headEnd type="triangle" w="sm" len="sm"/>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251" name="Straight Connector 250"/>
              <p:cNvCxnSpPr/>
              <p:nvPr/>
            </p:nvCxnSpPr>
            <p:spPr>
              <a:xfrm flipV="1">
                <a:off x="7562004" y="3488306"/>
                <a:ext cx="0" cy="490649"/>
              </a:xfrm>
              <a:prstGeom prst="line">
                <a:avLst/>
              </a:prstGeom>
              <a:ln w="6350" cap="rnd" cmpd="sng">
                <a:solidFill>
                  <a:srgbClr val="BD66A9"/>
                </a:solidFill>
                <a:headEnd type="triangle" w="sm" len="sm"/>
                <a:tailEnd type="none" w="sm" len="sm"/>
              </a:ln>
              <a:effectLst/>
            </p:spPr>
            <p:style>
              <a:lnRef idx="2">
                <a:schemeClr val="accent1"/>
              </a:lnRef>
              <a:fillRef idx="0">
                <a:schemeClr val="accent1"/>
              </a:fillRef>
              <a:effectRef idx="1">
                <a:schemeClr val="accent1"/>
              </a:effectRef>
              <a:fontRef idx="minor">
                <a:schemeClr val="tx1"/>
              </a:fontRef>
            </p:style>
          </p:cxnSp>
        </p:grpSp>
        <p:grpSp>
          <p:nvGrpSpPr>
            <p:cNvPr id="77" name="Group 76"/>
            <p:cNvGrpSpPr/>
            <p:nvPr/>
          </p:nvGrpSpPr>
          <p:grpSpPr>
            <a:xfrm>
              <a:off x="1308197" y="3843350"/>
              <a:ext cx="3896022" cy="548085"/>
              <a:chOff x="1308197" y="3843350"/>
              <a:chExt cx="3896022" cy="548085"/>
            </a:xfrm>
          </p:grpSpPr>
          <p:grpSp>
            <p:nvGrpSpPr>
              <p:cNvPr id="463" name="Group 462"/>
              <p:cNvGrpSpPr/>
              <p:nvPr/>
            </p:nvGrpSpPr>
            <p:grpSpPr>
              <a:xfrm flipV="1">
                <a:off x="4371577" y="3843350"/>
                <a:ext cx="832642" cy="437351"/>
                <a:chOff x="6597258" y="4064113"/>
                <a:chExt cx="1088078" cy="437351"/>
              </a:xfrm>
            </p:grpSpPr>
            <p:sp>
              <p:nvSpPr>
                <p:cNvPr id="464" name="Pentagon 463"/>
                <p:cNvSpPr/>
                <p:nvPr/>
              </p:nvSpPr>
              <p:spPr>
                <a:xfrm rot="5400000">
                  <a:off x="6940372" y="3720999"/>
                  <a:ext cx="401850" cy="1088078"/>
                </a:xfrm>
                <a:prstGeom prst="homePlate">
                  <a:avLst>
                    <a:gd name="adj" fmla="val 27247"/>
                  </a:avLst>
                </a:prstGeom>
                <a:solidFill>
                  <a:schemeClr val="tx2"/>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latin typeface="Calibri"/>
                    <a:cs typeface="Arial Unicode MS" pitchFamily="34" charset="-128"/>
                  </a:endParaRPr>
                </a:p>
              </p:txBody>
            </p:sp>
            <p:sp>
              <p:nvSpPr>
                <p:cNvPr id="465" name="Chevron 464"/>
                <p:cNvSpPr/>
                <p:nvPr/>
              </p:nvSpPr>
              <p:spPr>
                <a:xfrm rot="5400000">
                  <a:off x="7069297" y="3885425"/>
                  <a:ext cx="144000" cy="1088078"/>
                </a:xfrm>
                <a:prstGeom prst="chevron">
                  <a:avLst>
                    <a:gd name="adj" fmla="val 77406"/>
                  </a:avLst>
                </a:prstGeom>
                <a:solidFill>
                  <a:schemeClr val="accent5"/>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latin typeface="Calibri"/>
                    <a:cs typeface="Arial Unicode MS" pitchFamily="34" charset="-128"/>
                  </a:endParaRPr>
                </a:p>
              </p:txBody>
            </p:sp>
          </p:grpSp>
          <p:cxnSp>
            <p:nvCxnSpPr>
              <p:cNvPr id="274" name="Straight Arrow Connector 273"/>
              <p:cNvCxnSpPr/>
              <p:nvPr/>
            </p:nvCxnSpPr>
            <p:spPr>
              <a:xfrm flipH="1" flipV="1">
                <a:off x="1308197" y="4196045"/>
                <a:ext cx="241573" cy="195390"/>
              </a:xfrm>
              <a:prstGeom prst="straightConnector1">
                <a:avLst/>
              </a:prstGeom>
              <a:ln w="6350" cap="rnd" cmpd="sng">
                <a:solidFill>
                  <a:srgbClr val="BD66A9"/>
                </a:solidFill>
                <a:headEnd type="none"/>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459" name="Straight Arrow Connector 458"/>
              <p:cNvCxnSpPr>
                <a:stCxn id="464" idx="1"/>
              </p:cNvCxnSpPr>
              <p:nvPr/>
            </p:nvCxnSpPr>
            <p:spPr>
              <a:xfrm flipH="1">
                <a:off x="4786044" y="4280701"/>
                <a:ext cx="1854" cy="110734"/>
              </a:xfrm>
              <a:prstGeom prst="straightConnector1">
                <a:avLst/>
              </a:prstGeom>
              <a:ln w="6350" cap="rnd" cmpd="sng">
                <a:solidFill>
                  <a:schemeClr val="accent5"/>
                </a:solidFill>
                <a:headEnd type="none"/>
                <a:tailEnd type="none" w="sm" len="sm"/>
              </a:ln>
              <a:effectLst/>
            </p:spPr>
            <p:style>
              <a:lnRef idx="2">
                <a:schemeClr val="accent1"/>
              </a:lnRef>
              <a:fillRef idx="0">
                <a:schemeClr val="accent1"/>
              </a:fillRef>
              <a:effectRef idx="1">
                <a:schemeClr val="accent1"/>
              </a:effectRef>
              <a:fontRef idx="minor">
                <a:schemeClr val="tx1"/>
              </a:fontRef>
            </p:style>
          </p:cxnSp>
          <p:sp>
            <p:nvSpPr>
              <p:cNvPr id="253" name="Rectangle 252"/>
              <p:cNvSpPr/>
              <p:nvPr/>
            </p:nvSpPr>
            <p:spPr>
              <a:xfrm>
                <a:off x="4435323" y="3887697"/>
                <a:ext cx="692818" cy="397032"/>
              </a:xfrm>
              <a:prstGeom prst="rect">
                <a:avLst/>
              </a:prstGeom>
            </p:spPr>
            <p:txBody>
              <a:bodyPr wrap="none" anchor="ctr">
                <a:spAutoFit/>
              </a:bodyPr>
              <a:lstStyle/>
              <a:p>
                <a:pPr algn="ctr" defTabSz="914400">
                  <a:lnSpc>
                    <a:spcPct val="90000"/>
                  </a:lnSpc>
                </a:pPr>
                <a:r>
                  <a:rPr lang="en-GB" sz="1100" dirty="0">
                    <a:solidFill>
                      <a:schemeClr val="accent5"/>
                    </a:solidFill>
                  </a:rPr>
                  <a:t>DATA</a:t>
                </a:r>
              </a:p>
              <a:p>
                <a:pPr algn="ctr" defTabSz="914400">
                  <a:lnSpc>
                    <a:spcPct val="90000"/>
                  </a:lnSpc>
                </a:pPr>
                <a:r>
                  <a:rPr lang="en-GB" sz="1100" dirty="0">
                    <a:solidFill>
                      <a:schemeClr val="accent5"/>
                    </a:solidFill>
                  </a:rPr>
                  <a:t>MINING</a:t>
                </a:r>
              </a:p>
            </p:txBody>
          </p:sp>
          <p:cxnSp>
            <p:nvCxnSpPr>
              <p:cNvPr id="469" name="Straight Arrow Connector 468"/>
              <p:cNvCxnSpPr/>
              <p:nvPr/>
            </p:nvCxnSpPr>
            <p:spPr>
              <a:xfrm flipH="1">
                <a:off x="1549770" y="4391435"/>
                <a:ext cx="3236277" cy="0"/>
              </a:xfrm>
              <a:prstGeom prst="straightConnector1">
                <a:avLst/>
              </a:prstGeom>
              <a:ln w="6350" cap="rnd" cmpd="sng">
                <a:solidFill>
                  <a:schemeClr val="accent5"/>
                </a:solidFill>
                <a:headEnd type="none"/>
                <a:tailEnd type="none" w="sm" len="sm"/>
              </a:ln>
              <a:effectLst/>
            </p:spPr>
            <p:style>
              <a:lnRef idx="2">
                <a:schemeClr val="accent1"/>
              </a:lnRef>
              <a:fillRef idx="0">
                <a:schemeClr val="accent1"/>
              </a:fillRef>
              <a:effectRef idx="1">
                <a:schemeClr val="accent1"/>
              </a:effectRef>
              <a:fontRef idx="minor">
                <a:schemeClr val="tx1"/>
              </a:fontRef>
            </p:style>
          </p:cxnSp>
        </p:grpSp>
      </p:grpSp>
      <p:pic>
        <p:nvPicPr>
          <p:cNvPr id="3" name="Picture 2"/>
          <p:cNvPicPr>
            <a:picLocks noChangeAspect="1"/>
          </p:cNvPicPr>
          <p:nvPr/>
        </p:nvPicPr>
        <p:blipFill>
          <a:blip r:embed="rId10"/>
          <a:stretch>
            <a:fillRect/>
          </a:stretch>
        </p:blipFill>
        <p:spPr>
          <a:xfrm>
            <a:off x="7696646" y="4803105"/>
            <a:ext cx="1263620" cy="1075254"/>
          </a:xfrm>
          <a:prstGeom prst="rect">
            <a:avLst/>
          </a:prstGeom>
        </p:spPr>
      </p:pic>
      <p:pic>
        <p:nvPicPr>
          <p:cNvPr id="4" name="Picture 3"/>
          <p:cNvPicPr>
            <a:picLocks noChangeAspect="1"/>
          </p:cNvPicPr>
          <p:nvPr/>
        </p:nvPicPr>
        <p:blipFill>
          <a:blip r:embed="rId11"/>
          <a:stretch>
            <a:fillRect/>
          </a:stretch>
        </p:blipFill>
        <p:spPr>
          <a:xfrm>
            <a:off x="7833317" y="1816744"/>
            <a:ext cx="1229301" cy="643395"/>
          </a:xfrm>
          <a:prstGeom prst="rect">
            <a:avLst/>
          </a:prstGeom>
        </p:spPr>
      </p:pic>
    </p:spTree>
    <p:extLst>
      <p:ext uri="{BB962C8B-B14F-4D97-AF65-F5344CB8AC3E}">
        <p14:creationId xmlns:p14="http://schemas.microsoft.com/office/powerpoint/2010/main" val="340594628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8"/>
                                        </p:tgtEl>
                                        <p:attrNameLst>
                                          <p:attrName>style.visibility</p:attrName>
                                        </p:attrNameLst>
                                      </p:cBhvr>
                                      <p:to>
                                        <p:strVal val="visible"/>
                                      </p:to>
                                    </p:set>
                                    <p:animEffect transition="in" filter="fade">
                                      <p:cBhvr>
                                        <p:cTn id="7" dur="1500"/>
                                        <p:tgtEl>
                                          <p:spTgt spid="68"/>
                                        </p:tgtEl>
                                      </p:cBhvr>
                                    </p:animEffect>
                                  </p:childTnLst>
                                </p:cTn>
                              </p:par>
                            </p:childTnLst>
                          </p:cTn>
                        </p:par>
                        <p:par>
                          <p:cTn id="8" fill="hold">
                            <p:stCondLst>
                              <p:cond delay="1500"/>
                            </p:stCondLst>
                            <p:childTnLst>
                              <p:par>
                                <p:cTn id="9" presetID="10" presetClass="entr" presetSubtype="0" fill="hold" nodeType="afterEffect">
                                  <p:stCondLst>
                                    <p:cond delay="0"/>
                                  </p:stCondLst>
                                  <p:childTnLst>
                                    <p:set>
                                      <p:cBhvr>
                                        <p:cTn id="10" dur="1" fill="hold">
                                          <p:stCondLst>
                                            <p:cond delay="0"/>
                                          </p:stCondLst>
                                        </p:cTn>
                                        <p:tgtEl>
                                          <p:spTgt spid="84"/>
                                        </p:tgtEl>
                                        <p:attrNameLst>
                                          <p:attrName>style.visibility</p:attrName>
                                        </p:attrNameLst>
                                      </p:cBhvr>
                                      <p:to>
                                        <p:strVal val="visible"/>
                                      </p:to>
                                    </p:set>
                                    <p:animEffect transition="in" filter="fade">
                                      <p:cBhvr>
                                        <p:cTn id="11" dur="1500"/>
                                        <p:tgtEl>
                                          <p:spTgt spid="84"/>
                                        </p:tgtEl>
                                      </p:cBhvr>
                                    </p:animEffect>
                                  </p:childTnLst>
                                </p:cTn>
                              </p:par>
                            </p:childTnLst>
                          </p:cTn>
                        </p:par>
                        <p:par>
                          <p:cTn id="12" fill="hold">
                            <p:stCondLst>
                              <p:cond delay="3000"/>
                            </p:stCondLst>
                            <p:childTnLst>
                              <p:par>
                                <p:cTn id="13" presetID="10" presetClass="entr" presetSubtype="0" fill="hold" nodeType="afterEffect">
                                  <p:stCondLst>
                                    <p:cond delay="0"/>
                                  </p:stCondLst>
                                  <p:childTnLst>
                                    <p:set>
                                      <p:cBhvr>
                                        <p:cTn id="14" dur="1" fill="hold">
                                          <p:stCondLst>
                                            <p:cond delay="0"/>
                                          </p:stCondLst>
                                        </p:cTn>
                                        <p:tgtEl>
                                          <p:spTgt spid="80"/>
                                        </p:tgtEl>
                                        <p:attrNameLst>
                                          <p:attrName>style.visibility</p:attrName>
                                        </p:attrNameLst>
                                      </p:cBhvr>
                                      <p:to>
                                        <p:strVal val="visible"/>
                                      </p:to>
                                    </p:set>
                                    <p:animEffect transition="in" filter="fade">
                                      <p:cBhvr>
                                        <p:cTn id="15" dur="1500"/>
                                        <p:tgtEl>
                                          <p:spTgt spid="80"/>
                                        </p:tgtEl>
                                      </p:cBhvr>
                                    </p:animEffect>
                                  </p:childTnLst>
                                </p:cTn>
                              </p:par>
                            </p:childTnLst>
                          </p:cTn>
                        </p:par>
                        <p:par>
                          <p:cTn id="16" fill="hold">
                            <p:stCondLst>
                              <p:cond delay="4500"/>
                            </p:stCondLst>
                            <p:childTnLst>
                              <p:par>
                                <p:cTn id="17" presetID="10" presetClass="entr" presetSubtype="0" fill="hold" nodeType="afterEffect">
                                  <p:stCondLst>
                                    <p:cond delay="0"/>
                                  </p:stCondLst>
                                  <p:childTnLst>
                                    <p:set>
                                      <p:cBhvr>
                                        <p:cTn id="18" dur="1" fill="hold">
                                          <p:stCondLst>
                                            <p:cond delay="0"/>
                                          </p:stCondLst>
                                        </p:cTn>
                                        <p:tgtEl>
                                          <p:spTgt spid="78"/>
                                        </p:tgtEl>
                                        <p:attrNameLst>
                                          <p:attrName>style.visibility</p:attrName>
                                        </p:attrNameLst>
                                      </p:cBhvr>
                                      <p:to>
                                        <p:strVal val="visible"/>
                                      </p:to>
                                    </p:set>
                                    <p:animEffect transition="in" filter="fade">
                                      <p:cBhvr>
                                        <p:cTn id="19" dur="1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026" name="Picture 2" descr="http://www.uisdc.com/wp-content/uploads/2014/05/001+404+error+pag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12276" y="1832026"/>
            <a:ext cx="5503986" cy="33354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17775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E12D0507-9F86-7A45-BE8E-43760B9F92AA}" type="slidenum">
              <a:rPr lang="en-US" smtClean="0"/>
              <a:pPr/>
              <a:t>25</a:t>
            </a:fld>
            <a:endParaRPr lang="en-US"/>
          </a:p>
        </p:txBody>
      </p:sp>
      <p:grpSp>
        <p:nvGrpSpPr>
          <p:cNvPr id="7" name="Group 6"/>
          <p:cNvGrpSpPr/>
          <p:nvPr/>
        </p:nvGrpSpPr>
        <p:grpSpPr>
          <a:xfrm>
            <a:off x="844127" y="3309873"/>
            <a:ext cx="7442464" cy="802284"/>
            <a:chOff x="844127" y="2247783"/>
            <a:chExt cx="7442464" cy="802284"/>
          </a:xfrm>
        </p:grpSpPr>
        <p:pic>
          <p:nvPicPr>
            <p:cNvPr id="8" name="Picture 3"/>
            <p:cNvPicPr>
              <a:picLocks noChangeAspect="1" noChangeArrowheads="1"/>
            </p:cNvPicPr>
            <p:nvPr/>
          </p:nvPicPr>
          <p:blipFill rotWithShape="1">
            <a:blip r:embed="rId2">
              <a:duotone>
                <a:prstClr val="black"/>
                <a:schemeClr val="accent5">
                  <a:tint val="45000"/>
                  <a:satMod val="400000"/>
                </a:schemeClr>
              </a:duotone>
              <a:extLst>
                <a:ext uri="{28A0092B-C50C-407E-A947-70E740481C1C}">
                  <a14:useLocalDpi xmlns:a14="http://schemas.microsoft.com/office/drawing/2010/main" val="0"/>
                </a:ext>
              </a:extLst>
            </a:blip>
            <a:srcRect l="1" t="4" r="91295" b="-2733"/>
            <a:stretch/>
          </p:blipFill>
          <p:spPr bwMode="auto">
            <a:xfrm>
              <a:off x="844127" y="2553521"/>
              <a:ext cx="655064" cy="1908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Multiply 8"/>
            <p:cNvSpPr/>
            <p:nvPr/>
          </p:nvSpPr>
          <p:spPr>
            <a:xfrm>
              <a:off x="1377866" y="2247783"/>
              <a:ext cx="777138" cy="802284"/>
            </a:xfrm>
            <a:prstGeom prst="mathMultiply">
              <a:avLst/>
            </a:prstGeom>
            <a:solidFill>
              <a:schemeClr val="accent5">
                <a:alpha val="65098"/>
              </a:schemeClr>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latin typeface="Calibri"/>
                <a:cs typeface="Arial Unicode MS" pitchFamily="34" charset="-128"/>
              </a:endParaRPr>
            </a:p>
          </p:txBody>
        </p:sp>
        <p:sp>
          <p:nvSpPr>
            <p:cNvPr id="10" name="Multiply 9"/>
            <p:cNvSpPr/>
            <p:nvPr/>
          </p:nvSpPr>
          <p:spPr>
            <a:xfrm>
              <a:off x="4176790" y="2247783"/>
              <a:ext cx="777138" cy="802284"/>
            </a:xfrm>
            <a:prstGeom prst="mathMultiply">
              <a:avLst/>
            </a:prstGeom>
            <a:solidFill>
              <a:schemeClr val="accent5">
                <a:alpha val="65098"/>
              </a:schemeClr>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latin typeface="Calibri"/>
                <a:cs typeface="Arial Unicode MS" pitchFamily="34" charset="-128"/>
              </a:endParaRPr>
            </a:p>
          </p:txBody>
        </p:sp>
        <p:sp>
          <p:nvSpPr>
            <p:cNvPr id="11" name="Multiply 10"/>
            <p:cNvSpPr/>
            <p:nvPr/>
          </p:nvSpPr>
          <p:spPr>
            <a:xfrm>
              <a:off x="2777328" y="2247783"/>
              <a:ext cx="777138" cy="802284"/>
            </a:xfrm>
            <a:prstGeom prst="mathMultiply">
              <a:avLst/>
            </a:prstGeom>
            <a:solidFill>
              <a:schemeClr val="accent5">
                <a:alpha val="65098"/>
              </a:schemeClr>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latin typeface="Calibri"/>
                <a:cs typeface="Arial Unicode MS" pitchFamily="34" charset="-128"/>
              </a:endParaRPr>
            </a:p>
          </p:txBody>
        </p:sp>
        <p:sp>
          <p:nvSpPr>
            <p:cNvPr id="12" name="Multiply 11"/>
            <p:cNvSpPr/>
            <p:nvPr/>
          </p:nvSpPr>
          <p:spPr>
            <a:xfrm>
              <a:off x="5576252" y="2247783"/>
              <a:ext cx="777138" cy="802284"/>
            </a:xfrm>
            <a:prstGeom prst="mathMultiply">
              <a:avLst/>
            </a:prstGeom>
            <a:solidFill>
              <a:schemeClr val="accent5">
                <a:alpha val="65098"/>
              </a:schemeClr>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latin typeface="Calibri"/>
                <a:cs typeface="Arial Unicode MS" pitchFamily="34" charset="-128"/>
              </a:endParaRPr>
            </a:p>
          </p:txBody>
        </p:sp>
        <p:sp>
          <p:nvSpPr>
            <p:cNvPr id="13" name="Multiply 12"/>
            <p:cNvSpPr/>
            <p:nvPr/>
          </p:nvSpPr>
          <p:spPr>
            <a:xfrm>
              <a:off x="6975714" y="2247783"/>
              <a:ext cx="777138" cy="802284"/>
            </a:xfrm>
            <a:prstGeom prst="mathMultiply">
              <a:avLst/>
            </a:prstGeom>
            <a:solidFill>
              <a:schemeClr val="accent5">
                <a:alpha val="65098"/>
              </a:schemeClr>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latin typeface="Calibri"/>
                <a:cs typeface="Arial Unicode MS" pitchFamily="34" charset="-128"/>
              </a:endParaRPr>
            </a:p>
          </p:txBody>
        </p:sp>
        <p:pic>
          <p:nvPicPr>
            <p:cNvPr id="14" name="Picture 3"/>
            <p:cNvPicPr>
              <a:picLocks noChangeAspect="1" noChangeArrowheads="1"/>
            </p:cNvPicPr>
            <p:nvPr/>
          </p:nvPicPr>
          <p:blipFill rotWithShape="1">
            <a:blip r:embed="rId2">
              <a:duotone>
                <a:prstClr val="black"/>
                <a:schemeClr val="accent5">
                  <a:tint val="45000"/>
                  <a:satMod val="400000"/>
                </a:schemeClr>
              </a:duotone>
              <a:extLst>
                <a:ext uri="{28A0092B-C50C-407E-A947-70E740481C1C}">
                  <a14:useLocalDpi xmlns:a14="http://schemas.microsoft.com/office/drawing/2010/main" val="0"/>
                </a:ext>
              </a:extLst>
            </a:blip>
            <a:srcRect l="1" t="4" r="88505" b="-2733"/>
            <a:stretch/>
          </p:blipFill>
          <p:spPr bwMode="auto">
            <a:xfrm>
              <a:off x="2033679" y="2553521"/>
              <a:ext cx="864974" cy="1908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 name="Picture 3"/>
            <p:cNvPicPr>
              <a:picLocks noChangeAspect="1" noChangeArrowheads="1"/>
            </p:cNvPicPr>
            <p:nvPr/>
          </p:nvPicPr>
          <p:blipFill rotWithShape="1">
            <a:blip r:embed="rId2">
              <a:duotone>
                <a:prstClr val="black"/>
                <a:schemeClr val="accent5">
                  <a:tint val="45000"/>
                  <a:satMod val="400000"/>
                </a:schemeClr>
              </a:duotone>
              <a:extLst>
                <a:ext uri="{28A0092B-C50C-407E-A947-70E740481C1C}">
                  <a14:useLocalDpi xmlns:a14="http://schemas.microsoft.com/office/drawing/2010/main" val="0"/>
                </a:ext>
              </a:extLst>
            </a:blip>
            <a:srcRect l="1" t="4" r="88505" b="-2733"/>
            <a:stretch/>
          </p:blipFill>
          <p:spPr bwMode="auto">
            <a:xfrm>
              <a:off x="3433141" y="2553521"/>
              <a:ext cx="864974" cy="1908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 name="Picture 3"/>
            <p:cNvPicPr>
              <a:picLocks noChangeAspect="1" noChangeArrowheads="1"/>
            </p:cNvPicPr>
            <p:nvPr/>
          </p:nvPicPr>
          <p:blipFill rotWithShape="1">
            <a:blip r:embed="rId2">
              <a:duotone>
                <a:prstClr val="black"/>
                <a:schemeClr val="accent5">
                  <a:tint val="45000"/>
                  <a:satMod val="400000"/>
                </a:schemeClr>
              </a:duotone>
              <a:extLst>
                <a:ext uri="{28A0092B-C50C-407E-A947-70E740481C1C}">
                  <a14:useLocalDpi xmlns:a14="http://schemas.microsoft.com/office/drawing/2010/main" val="0"/>
                </a:ext>
              </a:extLst>
            </a:blip>
            <a:srcRect l="1" t="4" r="88505" b="-2733"/>
            <a:stretch/>
          </p:blipFill>
          <p:spPr bwMode="auto">
            <a:xfrm>
              <a:off x="4832603" y="2553521"/>
              <a:ext cx="864974" cy="1908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 name="Picture 3"/>
            <p:cNvPicPr>
              <a:picLocks noChangeAspect="1" noChangeArrowheads="1"/>
            </p:cNvPicPr>
            <p:nvPr/>
          </p:nvPicPr>
          <p:blipFill rotWithShape="1">
            <a:blip r:embed="rId2">
              <a:duotone>
                <a:prstClr val="black"/>
                <a:schemeClr val="accent5">
                  <a:tint val="45000"/>
                  <a:satMod val="400000"/>
                </a:schemeClr>
              </a:duotone>
              <a:extLst>
                <a:ext uri="{28A0092B-C50C-407E-A947-70E740481C1C}">
                  <a14:useLocalDpi xmlns:a14="http://schemas.microsoft.com/office/drawing/2010/main" val="0"/>
                </a:ext>
              </a:extLst>
            </a:blip>
            <a:srcRect l="1" t="4" r="88505" b="-2733"/>
            <a:stretch/>
          </p:blipFill>
          <p:spPr bwMode="auto">
            <a:xfrm>
              <a:off x="6232065" y="2553521"/>
              <a:ext cx="864974" cy="1908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 name="Picture 3"/>
            <p:cNvPicPr>
              <a:picLocks noChangeAspect="1" noChangeArrowheads="1"/>
            </p:cNvPicPr>
            <p:nvPr/>
          </p:nvPicPr>
          <p:blipFill rotWithShape="1">
            <a:blip r:embed="rId2">
              <a:duotone>
                <a:prstClr val="black"/>
                <a:schemeClr val="accent5">
                  <a:tint val="45000"/>
                  <a:satMod val="400000"/>
                </a:schemeClr>
              </a:duotone>
              <a:extLst>
                <a:ext uri="{28A0092B-C50C-407E-A947-70E740481C1C}">
                  <a14:useLocalDpi xmlns:a14="http://schemas.microsoft.com/office/drawing/2010/main" val="0"/>
                </a:ext>
              </a:extLst>
            </a:blip>
            <a:srcRect l="1" t="4" r="91295" b="-2733"/>
            <a:stretch/>
          </p:blipFill>
          <p:spPr bwMode="auto">
            <a:xfrm>
              <a:off x="7631527" y="2553521"/>
              <a:ext cx="655064" cy="1908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19" name="Picture 18"/>
          <p:cNvPicPr>
            <a:picLocks noChangeAspect="1" noChangeArrowheads="1"/>
          </p:cNvPicPr>
          <p:nvPr/>
        </p:nvPicPr>
        <p:blipFill rotWithShape="1">
          <a:blip r:embed="rId3" cstate="email">
            <a:duotone>
              <a:prstClr val="black"/>
              <a:schemeClr val="accent5">
                <a:tint val="45000"/>
                <a:satMod val="400000"/>
              </a:schemeClr>
            </a:duotone>
            <a:extLst>
              <a:ext uri="{28A0092B-C50C-407E-A947-70E740481C1C}">
                <a14:useLocalDpi xmlns:a14="http://schemas.microsoft.com/office/drawing/2010/main"/>
              </a:ext>
            </a:extLst>
          </a:blip>
          <a:srcRect r="5232"/>
          <a:stretch/>
        </p:blipFill>
        <p:spPr bwMode="auto">
          <a:xfrm>
            <a:off x="4824081" y="2779241"/>
            <a:ext cx="1000720" cy="9338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 name="Picture 19"/>
          <p:cNvPicPr>
            <a:picLocks noChangeAspect="1" noChangeArrowheads="1"/>
          </p:cNvPicPr>
          <p:nvPr/>
        </p:nvPicPr>
        <p:blipFill rotWithShape="1">
          <a:blip r:embed="rId3" cstate="email">
            <a:duotone>
              <a:prstClr val="black"/>
              <a:schemeClr val="accent3">
                <a:tint val="45000"/>
                <a:satMod val="400000"/>
              </a:schemeClr>
            </a:duotone>
            <a:extLst>
              <a:ext uri="{28A0092B-C50C-407E-A947-70E740481C1C}">
                <a14:useLocalDpi xmlns:a14="http://schemas.microsoft.com/office/drawing/2010/main"/>
              </a:ext>
            </a:extLst>
          </a:blip>
          <a:srcRect r="4977"/>
          <a:stretch/>
        </p:blipFill>
        <p:spPr bwMode="auto">
          <a:xfrm>
            <a:off x="3606042" y="2779241"/>
            <a:ext cx="1003412" cy="9338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 name="Picture 2"/>
          <p:cNvPicPr>
            <a:picLocks noChangeAspect="1" noChangeArrowheads="1"/>
          </p:cNvPicPr>
          <p:nvPr/>
        </p:nvPicPr>
        <p:blipFill rotWithShape="1">
          <a:blip r:embed="rId4" cstate="email">
            <a:duotone>
              <a:schemeClr val="accent1">
                <a:shade val="45000"/>
                <a:satMod val="135000"/>
              </a:schemeClr>
              <a:prstClr val="white"/>
            </a:duotone>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rcRect l="1" r="2796"/>
          <a:stretch/>
        </p:blipFill>
        <p:spPr bwMode="auto">
          <a:xfrm>
            <a:off x="2388003" y="2779241"/>
            <a:ext cx="1026439" cy="9338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 name="Picture 3"/>
          <p:cNvPicPr>
            <a:picLocks noChangeAspect="1" noChangeArrowheads="1"/>
          </p:cNvPicPr>
          <p:nvPr/>
        </p:nvPicPr>
        <p:blipFill rotWithShape="1">
          <a:blip r:embed="rId6" cstate="email">
            <a:duotone>
              <a:prstClr val="black"/>
              <a:schemeClr val="accent5">
                <a:tint val="45000"/>
                <a:satMod val="400000"/>
              </a:schemeClr>
            </a:duotone>
            <a:extLst>
              <a:ext uri="{28A0092B-C50C-407E-A947-70E740481C1C}">
                <a14:useLocalDpi xmlns:a14="http://schemas.microsoft.com/office/drawing/2010/main"/>
              </a:ext>
            </a:extLst>
          </a:blip>
          <a:srcRect r="6125"/>
          <a:stretch/>
        </p:blipFill>
        <p:spPr bwMode="auto">
          <a:xfrm>
            <a:off x="4824081" y="3708743"/>
            <a:ext cx="1000721" cy="9338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 name="Picture 3"/>
          <p:cNvPicPr>
            <a:picLocks noChangeAspect="1" noChangeArrowheads="1"/>
          </p:cNvPicPr>
          <p:nvPr/>
        </p:nvPicPr>
        <p:blipFill rotWithShape="1">
          <a:blip r:embed="rId6" cstate="email">
            <a:duotone>
              <a:prstClr val="black"/>
              <a:schemeClr val="accent3">
                <a:tint val="45000"/>
                <a:satMod val="400000"/>
              </a:schemeClr>
            </a:duotone>
            <a:extLst>
              <a:ext uri="{28A0092B-C50C-407E-A947-70E740481C1C}">
                <a14:useLocalDpi xmlns:a14="http://schemas.microsoft.com/office/drawing/2010/main"/>
              </a:ext>
            </a:extLst>
          </a:blip>
          <a:srcRect l="1" r="5872"/>
          <a:stretch/>
        </p:blipFill>
        <p:spPr bwMode="auto">
          <a:xfrm>
            <a:off x="3606042" y="3708743"/>
            <a:ext cx="1003413" cy="9338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 name="Picture 3"/>
          <p:cNvPicPr>
            <a:picLocks noChangeAspect="1" noChangeArrowheads="1"/>
          </p:cNvPicPr>
          <p:nvPr/>
        </p:nvPicPr>
        <p:blipFill rotWithShape="1">
          <a:blip r:embed="rId7" cstate="email">
            <a:duotone>
              <a:schemeClr val="accent1">
                <a:shade val="45000"/>
                <a:satMod val="135000"/>
              </a:schemeClr>
              <a:prstClr val="white"/>
            </a:duotone>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a:ext>
            </a:extLst>
          </a:blip>
          <a:srcRect r="4399"/>
          <a:stretch/>
        </p:blipFill>
        <p:spPr bwMode="auto">
          <a:xfrm>
            <a:off x="2388003" y="3708743"/>
            <a:ext cx="1019124" cy="9338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 name="Picture 2" descr="Binary, One, Null, Ball, Administrator, Information"/>
          <p:cNvPicPr>
            <a:picLocks noChangeAspect="1" noChangeArrowheads="1"/>
          </p:cNvPicPr>
          <p:nvPr/>
        </p:nvPicPr>
        <p:blipFill rotWithShape="1">
          <a:blip r:embed="rId9">
            <a:extLst>
              <a:ext uri="{28A0092B-C50C-407E-A947-70E740481C1C}">
                <a14:useLocalDpi xmlns:a14="http://schemas.microsoft.com/office/drawing/2010/main" val="0"/>
              </a:ext>
            </a:extLst>
          </a:blip>
          <a:srcRect l="1005" t="1005" r="1005" b="1005"/>
          <a:stretch/>
        </p:blipFill>
        <p:spPr bwMode="auto">
          <a:xfrm>
            <a:off x="-806434" y="3195304"/>
            <a:ext cx="387333" cy="387333"/>
          </a:xfrm>
          <a:prstGeom prst="ellipse">
            <a:avLst/>
          </a:prstGeom>
          <a:noFill/>
          <a:extLst>
            <a:ext uri="{909E8E84-426E-40DD-AFC4-6F175D3DCCD1}">
              <a14:hiddenFill xmlns:a14="http://schemas.microsoft.com/office/drawing/2010/main">
                <a:solidFill>
                  <a:srgbClr val="FFFFFF"/>
                </a:solidFill>
              </a14:hiddenFill>
            </a:ext>
          </a:extLst>
        </p:spPr>
      </p:pic>
      <p:pic>
        <p:nvPicPr>
          <p:cNvPr id="26" name="Picture 2" descr="Binary, One, Null, Ball, Administrator, Information"/>
          <p:cNvPicPr>
            <a:picLocks noChangeAspect="1" noChangeArrowheads="1"/>
          </p:cNvPicPr>
          <p:nvPr/>
        </p:nvPicPr>
        <p:blipFill rotWithShape="1">
          <a:blip r:embed="rId9">
            <a:duotone>
              <a:prstClr val="black"/>
              <a:schemeClr val="accent3">
                <a:tint val="45000"/>
                <a:satMod val="400000"/>
              </a:schemeClr>
            </a:duotone>
            <a:extLst>
              <a:ext uri="{28A0092B-C50C-407E-A947-70E740481C1C}">
                <a14:useLocalDpi xmlns:a14="http://schemas.microsoft.com/office/drawing/2010/main" val="0"/>
              </a:ext>
            </a:extLst>
          </a:blip>
          <a:srcRect l="1005" t="1005" r="1005" b="1005"/>
          <a:stretch/>
        </p:blipFill>
        <p:spPr bwMode="auto">
          <a:xfrm>
            <a:off x="-739759" y="3528329"/>
            <a:ext cx="387333" cy="387333"/>
          </a:xfrm>
          <a:prstGeom prst="ellipse">
            <a:avLst/>
          </a:prstGeom>
          <a:noFill/>
          <a:extLst>
            <a:ext uri="{909E8E84-426E-40DD-AFC4-6F175D3DCCD1}">
              <a14:hiddenFill xmlns:a14="http://schemas.microsoft.com/office/drawing/2010/main">
                <a:solidFill>
                  <a:srgbClr val="FFFFFF"/>
                </a:solidFill>
              </a14:hiddenFill>
            </a:ext>
          </a:extLst>
        </p:spPr>
      </p:pic>
      <p:pic>
        <p:nvPicPr>
          <p:cNvPr id="27" name="Picture 2" descr="Binary, One, Null, Ball, Administrator, Information"/>
          <p:cNvPicPr>
            <a:picLocks noChangeAspect="1" noChangeArrowheads="1"/>
          </p:cNvPicPr>
          <p:nvPr/>
        </p:nvPicPr>
        <p:blipFill rotWithShape="1">
          <a:blip r:embed="rId9">
            <a:duotone>
              <a:prstClr val="black"/>
              <a:schemeClr val="accent5">
                <a:tint val="45000"/>
                <a:satMod val="400000"/>
              </a:schemeClr>
            </a:duotone>
            <a:extLst>
              <a:ext uri="{28A0092B-C50C-407E-A947-70E740481C1C}">
                <a14:useLocalDpi xmlns:a14="http://schemas.microsoft.com/office/drawing/2010/main" val="0"/>
              </a:ext>
            </a:extLst>
          </a:blip>
          <a:srcRect l="1005" t="1005" r="1005" b="1005"/>
          <a:stretch/>
        </p:blipFill>
        <p:spPr bwMode="auto">
          <a:xfrm>
            <a:off x="-673084" y="3899454"/>
            <a:ext cx="387333" cy="387333"/>
          </a:xfrm>
          <a:prstGeom prst="ellipse">
            <a:avLst/>
          </a:prstGeom>
          <a:noFill/>
          <a:extLst>
            <a:ext uri="{909E8E84-426E-40DD-AFC4-6F175D3DCCD1}">
              <a14:hiddenFill xmlns:a14="http://schemas.microsoft.com/office/drawing/2010/main">
                <a:solidFill>
                  <a:srgbClr val="FFFFFF"/>
                </a:solidFill>
              </a14:hiddenFill>
            </a:ext>
          </a:extLst>
        </p:spPr>
      </p:pic>
      <p:pic>
        <p:nvPicPr>
          <p:cNvPr id="28" name="Picture 2" descr="Binary, One, Null, Ball, Administrator, Information"/>
          <p:cNvPicPr>
            <a:picLocks noChangeAspect="1" noChangeArrowheads="1"/>
          </p:cNvPicPr>
          <p:nvPr/>
        </p:nvPicPr>
        <p:blipFill rotWithShape="1">
          <a:blip r:embed="rId9">
            <a:extLst>
              <a:ext uri="{28A0092B-C50C-407E-A947-70E740481C1C}">
                <a14:useLocalDpi xmlns:a14="http://schemas.microsoft.com/office/drawing/2010/main" val="0"/>
              </a:ext>
            </a:extLst>
          </a:blip>
          <a:srcRect l="1005" t="1005" r="1005" b="1005"/>
          <a:stretch/>
        </p:blipFill>
        <p:spPr bwMode="auto">
          <a:xfrm>
            <a:off x="-806434" y="3195304"/>
            <a:ext cx="387333" cy="387333"/>
          </a:xfrm>
          <a:prstGeom prst="ellipse">
            <a:avLst/>
          </a:prstGeom>
          <a:noFill/>
          <a:extLst>
            <a:ext uri="{909E8E84-426E-40DD-AFC4-6F175D3DCCD1}">
              <a14:hiddenFill xmlns:a14="http://schemas.microsoft.com/office/drawing/2010/main">
                <a:solidFill>
                  <a:srgbClr val="FFFFFF"/>
                </a:solidFill>
              </a14:hiddenFill>
            </a:ext>
          </a:extLst>
        </p:spPr>
      </p:pic>
      <p:pic>
        <p:nvPicPr>
          <p:cNvPr id="29" name="Picture 2" descr="Binary, One, Null, Ball, Administrator, Information"/>
          <p:cNvPicPr>
            <a:picLocks noChangeAspect="1" noChangeArrowheads="1"/>
          </p:cNvPicPr>
          <p:nvPr/>
        </p:nvPicPr>
        <p:blipFill rotWithShape="1">
          <a:blip r:embed="rId9">
            <a:duotone>
              <a:prstClr val="black"/>
              <a:schemeClr val="accent3">
                <a:tint val="45000"/>
                <a:satMod val="400000"/>
              </a:schemeClr>
            </a:duotone>
            <a:extLst>
              <a:ext uri="{28A0092B-C50C-407E-A947-70E740481C1C}">
                <a14:useLocalDpi xmlns:a14="http://schemas.microsoft.com/office/drawing/2010/main" val="0"/>
              </a:ext>
            </a:extLst>
          </a:blip>
          <a:srcRect l="1005" t="1005" r="1005" b="1005"/>
          <a:stretch/>
        </p:blipFill>
        <p:spPr bwMode="auto">
          <a:xfrm>
            <a:off x="-739759" y="3528329"/>
            <a:ext cx="387333" cy="387333"/>
          </a:xfrm>
          <a:prstGeom prst="ellipse">
            <a:avLst/>
          </a:prstGeom>
          <a:noFill/>
          <a:extLst>
            <a:ext uri="{909E8E84-426E-40DD-AFC4-6F175D3DCCD1}">
              <a14:hiddenFill xmlns:a14="http://schemas.microsoft.com/office/drawing/2010/main">
                <a:solidFill>
                  <a:srgbClr val="FFFFFF"/>
                </a:solidFill>
              </a14:hiddenFill>
            </a:ext>
          </a:extLst>
        </p:spPr>
      </p:pic>
      <p:pic>
        <p:nvPicPr>
          <p:cNvPr id="30" name="Picture 2" descr="Binary, One, Null, Ball, Administrator, Information"/>
          <p:cNvPicPr>
            <a:picLocks noChangeAspect="1" noChangeArrowheads="1"/>
          </p:cNvPicPr>
          <p:nvPr/>
        </p:nvPicPr>
        <p:blipFill rotWithShape="1">
          <a:blip r:embed="rId9">
            <a:duotone>
              <a:prstClr val="black"/>
              <a:schemeClr val="accent5">
                <a:tint val="45000"/>
                <a:satMod val="400000"/>
              </a:schemeClr>
            </a:duotone>
            <a:extLst>
              <a:ext uri="{28A0092B-C50C-407E-A947-70E740481C1C}">
                <a14:useLocalDpi xmlns:a14="http://schemas.microsoft.com/office/drawing/2010/main" val="0"/>
              </a:ext>
            </a:extLst>
          </a:blip>
          <a:srcRect l="1005" t="1005" r="1005" b="1005"/>
          <a:stretch/>
        </p:blipFill>
        <p:spPr bwMode="auto">
          <a:xfrm>
            <a:off x="-673084" y="3899454"/>
            <a:ext cx="387333" cy="387333"/>
          </a:xfrm>
          <a:prstGeom prst="ellipse">
            <a:avLst/>
          </a:prstGeom>
          <a:noFill/>
          <a:extLst>
            <a:ext uri="{909E8E84-426E-40DD-AFC4-6F175D3DCCD1}">
              <a14:hiddenFill xmlns:a14="http://schemas.microsoft.com/office/drawing/2010/main">
                <a:solidFill>
                  <a:srgbClr val="FFFFFF"/>
                </a:solidFill>
              </a14:hiddenFill>
            </a:ext>
          </a:extLst>
        </p:spPr>
      </p:pic>
      <p:pic>
        <p:nvPicPr>
          <p:cNvPr id="31" name="Picture 2" descr="Binary, One, Null, Ball, Administrator, Information"/>
          <p:cNvPicPr>
            <a:picLocks noChangeAspect="1" noChangeArrowheads="1"/>
          </p:cNvPicPr>
          <p:nvPr/>
        </p:nvPicPr>
        <p:blipFill rotWithShape="1">
          <a:blip r:embed="rId9">
            <a:extLst>
              <a:ext uri="{28A0092B-C50C-407E-A947-70E740481C1C}">
                <a14:useLocalDpi xmlns:a14="http://schemas.microsoft.com/office/drawing/2010/main" val="0"/>
              </a:ext>
            </a:extLst>
          </a:blip>
          <a:srcRect l="1005" t="1005" r="1005" b="1005"/>
          <a:stretch/>
        </p:blipFill>
        <p:spPr bwMode="auto">
          <a:xfrm>
            <a:off x="-806434" y="3195304"/>
            <a:ext cx="387333" cy="387333"/>
          </a:xfrm>
          <a:prstGeom prst="ellipse">
            <a:avLst/>
          </a:prstGeom>
          <a:noFill/>
          <a:extLst>
            <a:ext uri="{909E8E84-426E-40DD-AFC4-6F175D3DCCD1}">
              <a14:hiddenFill xmlns:a14="http://schemas.microsoft.com/office/drawing/2010/main">
                <a:solidFill>
                  <a:srgbClr val="FFFFFF"/>
                </a:solidFill>
              </a14:hiddenFill>
            </a:ext>
          </a:extLst>
        </p:spPr>
      </p:pic>
      <p:pic>
        <p:nvPicPr>
          <p:cNvPr id="32" name="Picture 2" descr="Binary, One, Null, Ball, Administrator, Information"/>
          <p:cNvPicPr>
            <a:picLocks noChangeAspect="1" noChangeArrowheads="1"/>
          </p:cNvPicPr>
          <p:nvPr/>
        </p:nvPicPr>
        <p:blipFill rotWithShape="1">
          <a:blip r:embed="rId9">
            <a:duotone>
              <a:prstClr val="black"/>
              <a:schemeClr val="accent3">
                <a:tint val="45000"/>
                <a:satMod val="400000"/>
              </a:schemeClr>
            </a:duotone>
            <a:extLst>
              <a:ext uri="{28A0092B-C50C-407E-A947-70E740481C1C}">
                <a14:useLocalDpi xmlns:a14="http://schemas.microsoft.com/office/drawing/2010/main" val="0"/>
              </a:ext>
            </a:extLst>
          </a:blip>
          <a:srcRect l="1005" t="1005" r="1005" b="1005"/>
          <a:stretch/>
        </p:blipFill>
        <p:spPr bwMode="auto">
          <a:xfrm>
            <a:off x="-739759" y="3528329"/>
            <a:ext cx="387333" cy="387333"/>
          </a:xfrm>
          <a:prstGeom prst="ellipse">
            <a:avLst/>
          </a:prstGeom>
          <a:noFill/>
          <a:extLst>
            <a:ext uri="{909E8E84-426E-40DD-AFC4-6F175D3DCCD1}">
              <a14:hiddenFill xmlns:a14="http://schemas.microsoft.com/office/drawing/2010/main">
                <a:solidFill>
                  <a:srgbClr val="FFFFFF"/>
                </a:solidFill>
              </a14:hiddenFill>
            </a:ext>
          </a:extLst>
        </p:spPr>
      </p:pic>
      <p:pic>
        <p:nvPicPr>
          <p:cNvPr id="33" name="Picture 2" descr="Binary, One, Null, Ball, Administrator, Information"/>
          <p:cNvPicPr>
            <a:picLocks noChangeAspect="1" noChangeArrowheads="1"/>
          </p:cNvPicPr>
          <p:nvPr/>
        </p:nvPicPr>
        <p:blipFill rotWithShape="1">
          <a:blip r:embed="rId9">
            <a:duotone>
              <a:prstClr val="black"/>
              <a:schemeClr val="accent5">
                <a:tint val="45000"/>
                <a:satMod val="400000"/>
              </a:schemeClr>
            </a:duotone>
            <a:extLst>
              <a:ext uri="{28A0092B-C50C-407E-A947-70E740481C1C}">
                <a14:useLocalDpi xmlns:a14="http://schemas.microsoft.com/office/drawing/2010/main" val="0"/>
              </a:ext>
            </a:extLst>
          </a:blip>
          <a:srcRect l="1005" t="1005" r="1005" b="1005"/>
          <a:stretch/>
        </p:blipFill>
        <p:spPr bwMode="auto">
          <a:xfrm>
            <a:off x="-673084" y="3899454"/>
            <a:ext cx="387333" cy="387333"/>
          </a:xfrm>
          <a:prstGeom prst="ellipse">
            <a:avLst/>
          </a:prstGeom>
          <a:noFill/>
          <a:extLst>
            <a:ext uri="{909E8E84-426E-40DD-AFC4-6F175D3DCCD1}">
              <a14:hiddenFill xmlns:a14="http://schemas.microsoft.com/office/drawing/2010/main">
                <a:solidFill>
                  <a:srgbClr val="FFFFFF"/>
                </a:solidFill>
              </a14:hiddenFill>
            </a:ext>
          </a:extLst>
        </p:spPr>
      </p:pic>
      <p:pic>
        <p:nvPicPr>
          <p:cNvPr id="34" name="Picture 2" descr="Binary, One, Null, Ball, Administrator, Information"/>
          <p:cNvPicPr>
            <a:picLocks noChangeAspect="1" noChangeArrowheads="1"/>
          </p:cNvPicPr>
          <p:nvPr/>
        </p:nvPicPr>
        <p:blipFill rotWithShape="1">
          <a:blip r:embed="rId9">
            <a:extLst>
              <a:ext uri="{28A0092B-C50C-407E-A947-70E740481C1C}">
                <a14:useLocalDpi xmlns:a14="http://schemas.microsoft.com/office/drawing/2010/main" val="0"/>
              </a:ext>
            </a:extLst>
          </a:blip>
          <a:srcRect l="1005" t="1005" r="1005" b="1005"/>
          <a:stretch/>
        </p:blipFill>
        <p:spPr bwMode="auto">
          <a:xfrm>
            <a:off x="-806434" y="3195304"/>
            <a:ext cx="387333" cy="387333"/>
          </a:xfrm>
          <a:prstGeom prst="ellipse">
            <a:avLst/>
          </a:prstGeom>
          <a:noFill/>
          <a:extLst>
            <a:ext uri="{909E8E84-426E-40DD-AFC4-6F175D3DCCD1}">
              <a14:hiddenFill xmlns:a14="http://schemas.microsoft.com/office/drawing/2010/main">
                <a:solidFill>
                  <a:srgbClr val="FFFFFF"/>
                </a:solidFill>
              </a14:hiddenFill>
            </a:ext>
          </a:extLst>
        </p:spPr>
      </p:pic>
      <p:pic>
        <p:nvPicPr>
          <p:cNvPr id="35" name="Picture 2" descr="Binary, One, Null, Ball, Administrator, Information"/>
          <p:cNvPicPr>
            <a:picLocks noChangeAspect="1" noChangeArrowheads="1"/>
          </p:cNvPicPr>
          <p:nvPr/>
        </p:nvPicPr>
        <p:blipFill rotWithShape="1">
          <a:blip r:embed="rId9">
            <a:duotone>
              <a:prstClr val="black"/>
              <a:schemeClr val="accent3">
                <a:tint val="45000"/>
                <a:satMod val="400000"/>
              </a:schemeClr>
            </a:duotone>
            <a:extLst>
              <a:ext uri="{28A0092B-C50C-407E-A947-70E740481C1C}">
                <a14:useLocalDpi xmlns:a14="http://schemas.microsoft.com/office/drawing/2010/main" val="0"/>
              </a:ext>
            </a:extLst>
          </a:blip>
          <a:srcRect l="1005" t="1005" r="1005" b="1005"/>
          <a:stretch/>
        </p:blipFill>
        <p:spPr bwMode="auto">
          <a:xfrm>
            <a:off x="-739759" y="3528329"/>
            <a:ext cx="387333" cy="387333"/>
          </a:xfrm>
          <a:prstGeom prst="ellipse">
            <a:avLst/>
          </a:prstGeom>
          <a:noFill/>
          <a:extLst>
            <a:ext uri="{909E8E84-426E-40DD-AFC4-6F175D3DCCD1}">
              <a14:hiddenFill xmlns:a14="http://schemas.microsoft.com/office/drawing/2010/main">
                <a:solidFill>
                  <a:srgbClr val="FFFFFF"/>
                </a:solidFill>
              </a14:hiddenFill>
            </a:ext>
          </a:extLst>
        </p:spPr>
      </p:pic>
      <p:pic>
        <p:nvPicPr>
          <p:cNvPr id="36" name="Picture 2" descr="Binary, One, Null, Ball, Administrator, Information"/>
          <p:cNvPicPr>
            <a:picLocks noChangeAspect="1" noChangeArrowheads="1"/>
          </p:cNvPicPr>
          <p:nvPr/>
        </p:nvPicPr>
        <p:blipFill rotWithShape="1">
          <a:blip r:embed="rId9">
            <a:duotone>
              <a:prstClr val="black"/>
              <a:schemeClr val="accent5">
                <a:tint val="45000"/>
                <a:satMod val="400000"/>
              </a:schemeClr>
            </a:duotone>
            <a:extLst>
              <a:ext uri="{28A0092B-C50C-407E-A947-70E740481C1C}">
                <a14:useLocalDpi xmlns:a14="http://schemas.microsoft.com/office/drawing/2010/main" val="0"/>
              </a:ext>
            </a:extLst>
          </a:blip>
          <a:srcRect l="1005" t="1005" r="1005" b="1005"/>
          <a:stretch/>
        </p:blipFill>
        <p:spPr bwMode="auto">
          <a:xfrm>
            <a:off x="-673084" y="3899454"/>
            <a:ext cx="387333" cy="387333"/>
          </a:xfrm>
          <a:prstGeom prst="ellipse">
            <a:avLst/>
          </a:prstGeom>
          <a:noFill/>
          <a:extLst>
            <a:ext uri="{909E8E84-426E-40DD-AFC4-6F175D3DCCD1}">
              <a14:hiddenFill xmlns:a14="http://schemas.microsoft.com/office/drawing/2010/main">
                <a:solidFill>
                  <a:srgbClr val="FFFFFF"/>
                </a:solidFill>
              </a14:hiddenFill>
            </a:ext>
          </a:extLst>
        </p:spPr>
      </p:pic>
      <p:pic>
        <p:nvPicPr>
          <p:cNvPr id="37" name="Picture 2" descr="Binary, One, Null, Ball, Administrator, Information"/>
          <p:cNvPicPr>
            <a:picLocks noChangeAspect="1" noChangeArrowheads="1"/>
          </p:cNvPicPr>
          <p:nvPr/>
        </p:nvPicPr>
        <p:blipFill rotWithShape="1">
          <a:blip r:embed="rId9">
            <a:extLst>
              <a:ext uri="{28A0092B-C50C-407E-A947-70E740481C1C}">
                <a14:useLocalDpi xmlns:a14="http://schemas.microsoft.com/office/drawing/2010/main" val="0"/>
              </a:ext>
            </a:extLst>
          </a:blip>
          <a:srcRect l="1005" t="1005" r="1005" b="1005"/>
          <a:stretch/>
        </p:blipFill>
        <p:spPr bwMode="auto">
          <a:xfrm>
            <a:off x="-806434" y="3195304"/>
            <a:ext cx="387333" cy="387333"/>
          </a:xfrm>
          <a:prstGeom prst="ellipse">
            <a:avLst/>
          </a:prstGeom>
          <a:noFill/>
          <a:extLst>
            <a:ext uri="{909E8E84-426E-40DD-AFC4-6F175D3DCCD1}">
              <a14:hiddenFill xmlns:a14="http://schemas.microsoft.com/office/drawing/2010/main">
                <a:solidFill>
                  <a:srgbClr val="FFFFFF"/>
                </a:solidFill>
              </a14:hiddenFill>
            </a:ext>
          </a:extLst>
        </p:spPr>
      </p:pic>
      <p:pic>
        <p:nvPicPr>
          <p:cNvPr id="38" name="Picture 2" descr="Binary, One, Null, Ball, Administrator, Information"/>
          <p:cNvPicPr>
            <a:picLocks noChangeAspect="1" noChangeArrowheads="1"/>
          </p:cNvPicPr>
          <p:nvPr/>
        </p:nvPicPr>
        <p:blipFill rotWithShape="1">
          <a:blip r:embed="rId9">
            <a:duotone>
              <a:prstClr val="black"/>
              <a:schemeClr val="accent3">
                <a:tint val="45000"/>
                <a:satMod val="400000"/>
              </a:schemeClr>
            </a:duotone>
            <a:extLst>
              <a:ext uri="{28A0092B-C50C-407E-A947-70E740481C1C}">
                <a14:useLocalDpi xmlns:a14="http://schemas.microsoft.com/office/drawing/2010/main" val="0"/>
              </a:ext>
            </a:extLst>
          </a:blip>
          <a:srcRect l="1005" t="1005" r="1005" b="1005"/>
          <a:stretch/>
        </p:blipFill>
        <p:spPr bwMode="auto">
          <a:xfrm>
            <a:off x="-739759" y="3528329"/>
            <a:ext cx="387333" cy="387333"/>
          </a:xfrm>
          <a:prstGeom prst="ellipse">
            <a:avLst/>
          </a:prstGeom>
          <a:noFill/>
          <a:extLst>
            <a:ext uri="{909E8E84-426E-40DD-AFC4-6F175D3DCCD1}">
              <a14:hiddenFill xmlns:a14="http://schemas.microsoft.com/office/drawing/2010/main">
                <a:solidFill>
                  <a:srgbClr val="FFFFFF"/>
                </a:solidFill>
              </a14:hiddenFill>
            </a:ext>
          </a:extLst>
        </p:spPr>
      </p:pic>
      <p:pic>
        <p:nvPicPr>
          <p:cNvPr id="39" name="Picture 2" descr="Binary, One, Null, Ball, Administrator, Information"/>
          <p:cNvPicPr>
            <a:picLocks noChangeAspect="1" noChangeArrowheads="1"/>
          </p:cNvPicPr>
          <p:nvPr/>
        </p:nvPicPr>
        <p:blipFill rotWithShape="1">
          <a:blip r:embed="rId9">
            <a:duotone>
              <a:prstClr val="black"/>
              <a:schemeClr val="accent5">
                <a:tint val="45000"/>
                <a:satMod val="400000"/>
              </a:schemeClr>
            </a:duotone>
            <a:extLst>
              <a:ext uri="{28A0092B-C50C-407E-A947-70E740481C1C}">
                <a14:useLocalDpi xmlns:a14="http://schemas.microsoft.com/office/drawing/2010/main" val="0"/>
              </a:ext>
            </a:extLst>
          </a:blip>
          <a:srcRect l="1005" t="1005" r="1005" b="1005"/>
          <a:stretch/>
        </p:blipFill>
        <p:spPr bwMode="auto">
          <a:xfrm>
            <a:off x="-673084" y="3899454"/>
            <a:ext cx="387333" cy="387333"/>
          </a:xfrm>
          <a:prstGeom prst="ellipse">
            <a:avLst/>
          </a:prstGeom>
          <a:noFill/>
          <a:extLst>
            <a:ext uri="{909E8E84-426E-40DD-AFC4-6F175D3DCCD1}">
              <a14:hiddenFill xmlns:a14="http://schemas.microsoft.com/office/drawing/2010/main">
                <a:solidFill>
                  <a:srgbClr val="FFFFFF"/>
                </a:solidFill>
              </a14:hiddenFill>
            </a:ext>
          </a:extLst>
        </p:spPr>
      </p:pic>
      <p:pic>
        <p:nvPicPr>
          <p:cNvPr id="40" name="Picture 2" descr="Binary, One, Null, Ball, Administrator, Information"/>
          <p:cNvPicPr>
            <a:picLocks noChangeAspect="1" noChangeArrowheads="1"/>
          </p:cNvPicPr>
          <p:nvPr/>
        </p:nvPicPr>
        <p:blipFill rotWithShape="1">
          <a:blip r:embed="rId9">
            <a:extLst>
              <a:ext uri="{28A0092B-C50C-407E-A947-70E740481C1C}">
                <a14:useLocalDpi xmlns:a14="http://schemas.microsoft.com/office/drawing/2010/main" val="0"/>
              </a:ext>
            </a:extLst>
          </a:blip>
          <a:srcRect l="1005" t="1005" r="1005" b="1005"/>
          <a:stretch/>
        </p:blipFill>
        <p:spPr bwMode="auto">
          <a:xfrm>
            <a:off x="-806434" y="3195304"/>
            <a:ext cx="387333" cy="387333"/>
          </a:xfrm>
          <a:prstGeom prst="ellipse">
            <a:avLst/>
          </a:prstGeom>
          <a:noFill/>
          <a:extLst>
            <a:ext uri="{909E8E84-426E-40DD-AFC4-6F175D3DCCD1}">
              <a14:hiddenFill xmlns:a14="http://schemas.microsoft.com/office/drawing/2010/main">
                <a:solidFill>
                  <a:srgbClr val="FFFFFF"/>
                </a:solidFill>
              </a14:hiddenFill>
            </a:ext>
          </a:extLst>
        </p:spPr>
      </p:pic>
      <p:pic>
        <p:nvPicPr>
          <p:cNvPr id="41" name="Picture 2" descr="Binary, One, Null, Ball, Administrator, Information"/>
          <p:cNvPicPr>
            <a:picLocks noChangeAspect="1" noChangeArrowheads="1"/>
          </p:cNvPicPr>
          <p:nvPr/>
        </p:nvPicPr>
        <p:blipFill rotWithShape="1">
          <a:blip r:embed="rId9">
            <a:duotone>
              <a:prstClr val="black"/>
              <a:schemeClr val="accent3">
                <a:tint val="45000"/>
                <a:satMod val="400000"/>
              </a:schemeClr>
            </a:duotone>
            <a:extLst>
              <a:ext uri="{28A0092B-C50C-407E-A947-70E740481C1C}">
                <a14:useLocalDpi xmlns:a14="http://schemas.microsoft.com/office/drawing/2010/main" val="0"/>
              </a:ext>
            </a:extLst>
          </a:blip>
          <a:srcRect l="1005" t="1005" r="1005" b="1005"/>
          <a:stretch/>
        </p:blipFill>
        <p:spPr bwMode="auto">
          <a:xfrm>
            <a:off x="-739759" y="3528329"/>
            <a:ext cx="387333" cy="387333"/>
          </a:xfrm>
          <a:prstGeom prst="ellipse">
            <a:avLst/>
          </a:prstGeom>
          <a:noFill/>
          <a:extLst>
            <a:ext uri="{909E8E84-426E-40DD-AFC4-6F175D3DCCD1}">
              <a14:hiddenFill xmlns:a14="http://schemas.microsoft.com/office/drawing/2010/main">
                <a:solidFill>
                  <a:srgbClr val="FFFFFF"/>
                </a:solidFill>
              </a14:hiddenFill>
            </a:ext>
          </a:extLst>
        </p:spPr>
      </p:pic>
      <p:pic>
        <p:nvPicPr>
          <p:cNvPr id="42" name="Picture 2" descr="Binary, One, Null, Ball, Administrator, Information"/>
          <p:cNvPicPr>
            <a:picLocks noChangeAspect="1" noChangeArrowheads="1"/>
          </p:cNvPicPr>
          <p:nvPr/>
        </p:nvPicPr>
        <p:blipFill rotWithShape="1">
          <a:blip r:embed="rId9">
            <a:duotone>
              <a:prstClr val="black"/>
              <a:schemeClr val="accent5">
                <a:tint val="45000"/>
                <a:satMod val="400000"/>
              </a:schemeClr>
            </a:duotone>
            <a:extLst>
              <a:ext uri="{28A0092B-C50C-407E-A947-70E740481C1C}">
                <a14:useLocalDpi xmlns:a14="http://schemas.microsoft.com/office/drawing/2010/main" val="0"/>
              </a:ext>
            </a:extLst>
          </a:blip>
          <a:srcRect l="1005" t="1005" r="1005" b="1005"/>
          <a:stretch/>
        </p:blipFill>
        <p:spPr bwMode="auto">
          <a:xfrm>
            <a:off x="-673084" y="3899454"/>
            <a:ext cx="387333" cy="387333"/>
          </a:xfrm>
          <a:prstGeom prst="ellipse">
            <a:avLst/>
          </a:prstGeom>
          <a:noFill/>
          <a:extLst>
            <a:ext uri="{909E8E84-426E-40DD-AFC4-6F175D3DCCD1}">
              <a14:hiddenFill xmlns:a14="http://schemas.microsoft.com/office/drawing/2010/main">
                <a:solidFill>
                  <a:srgbClr val="FFFFFF"/>
                </a:solidFill>
              </a14:hiddenFill>
            </a:ext>
          </a:extLst>
        </p:spPr>
      </p:pic>
      <p:sp>
        <p:nvSpPr>
          <p:cNvPr id="43" name="Rectangle 42"/>
          <p:cNvSpPr/>
          <p:nvPr/>
        </p:nvSpPr>
        <p:spPr>
          <a:xfrm>
            <a:off x="-1" y="3072439"/>
            <a:ext cx="1767929" cy="1302645"/>
          </a:xfrm>
          <a:prstGeom prst="rect">
            <a:avLst/>
          </a:prstGeom>
          <a:solidFill>
            <a:schemeClr val="accent2">
              <a:lumMod val="90000"/>
            </a:schemeClr>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latin typeface="Calibri"/>
              <a:cs typeface="Arial Unicode MS" pitchFamily="34" charset="-128"/>
            </a:endParaRPr>
          </a:p>
        </p:txBody>
      </p:sp>
      <p:grpSp>
        <p:nvGrpSpPr>
          <p:cNvPr id="44" name="Group 43"/>
          <p:cNvGrpSpPr/>
          <p:nvPr/>
        </p:nvGrpSpPr>
        <p:grpSpPr>
          <a:xfrm>
            <a:off x="8238005" y="3300967"/>
            <a:ext cx="589566" cy="667264"/>
            <a:chOff x="8434271" y="2733514"/>
            <a:chExt cx="589566" cy="667264"/>
          </a:xfrm>
        </p:grpSpPr>
        <p:pic>
          <p:nvPicPr>
            <p:cNvPr id="45" name="Picture 44" descr="Thought_Leadership_2_customer_experience_v1.eps"/>
            <p:cNvPicPr>
              <a:picLocks noChangeAspect="1"/>
            </p:cNvPicPr>
            <p:nvPr/>
          </p:nvPicPr>
          <p:blipFill rotWithShape="1">
            <a:blip r:embed="rId10" cstate="screen">
              <a:biLevel thresh="75000"/>
              <a:extLst>
                <a:ext uri="{28A0092B-C50C-407E-A947-70E740481C1C}">
                  <a14:useLocalDpi xmlns:a14="http://schemas.microsoft.com/office/drawing/2010/main"/>
                </a:ext>
              </a:extLst>
            </a:blip>
            <a:srcRect/>
            <a:stretch/>
          </p:blipFill>
          <p:spPr>
            <a:xfrm>
              <a:off x="8539287" y="2966540"/>
              <a:ext cx="369013" cy="434238"/>
            </a:xfrm>
            <a:prstGeom prst="rect">
              <a:avLst/>
            </a:prstGeom>
          </p:spPr>
        </p:pic>
        <p:sp>
          <p:nvSpPr>
            <p:cNvPr id="46" name="Rounded Rectangle 45"/>
            <p:cNvSpPr/>
            <p:nvPr/>
          </p:nvSpPr>
          <p:spPr>
            <a:xfrm>
              <a:off x="8434271" y="2733514"/>
              <a:ext cx="589566" cy="170593"/>
            </a:xfrm>
            <a:prstGeom prst="roundRect">
              <a:avLst>
                <a:gd name="adj" fmla="val 12436"/>
              </a:avLst>
            </a:prstGeom>
            <a:noFill/>
            <a:ln w="6350" cap="flat" cmpd="sng" algn="ctr">
              <a:noFill/>
              <a:prstDash val="solid"/>
            </a:ln>
            <a:effectLst/>
          </p:spPr>
          <p:txBody>
            <a:bodyPr vert="horz" lIns="0" tIns="27432" rIns="0" bIns="27432" rtlCol="0" anchor="ctr"/>
            <a:lstStyle/>
            <a:p>
              <a:pPr algn="ctr">
                <a:lnSpc>
                  <a:spcPct val="70000"/>
                </a:lnSpc>
              </a:pPr>
              <a:r>
                <a:rPr lang="en-US" sz="1000" dirty="0">
                  <a:solidFill>
                    <a:schemeClr val="bg1"/>
                  </a:solidFill>
                  <a:cs typeface="Arial" pitchFamily="34" charset="0"/>
                </a:rPr>
                <a:t>Customer</a:t>
              </a:r>
            </a:p>
            <a:p>
              <a:pPr algn="ctr">
                <a:lnSpc>
                  <a:spcPct val="70000"/>
                </a:lnSpc>
              </a:pPr>
              <a:r>
                <a:rPr lang="en-US" sz="1000" dirty="0">
                  <a:solidFill>
                    <a:schemeClr val="bg1"/>
                  </a:solidFill>
                  <a:cs typeface="Arial" pitchFamily="34" charset="0"/>
                </a:rPr>
                <a:t>Experience</a:t>
              </a:r>
            </a:p>
          </p:txBody>
        </p:sp>
      </p:grpSp>
      <p:sp>
        <p:nvSpPr>
          <p:cNvPr id="47" name="Title 1"/>
          <p:cNvSpPr txBox="1">
            <a:spLocks/>
          </p:cNvSpPr>
          <p:nvPr/>
        </p:nvSpPr>
        <p:spPr>
          <a:xfrm>
            <a:off x="461020" y="1014842"/>
            <a:ext cx="8221987" cy="756174"/>
          </a:xfrm>
          <a:prstGeom prst="rect">
            <a:avLst/>
          </a:prstGeom>
        </p:spPr>
        <p:txBody>
          <a:bodyPr/>
          <a:lstStyle>
            <a:lvl1pPr algn="l" defTabSz="457200" rtl="0" eaLnBrk="1" latinLnBrk="0" hangingPunct="1">
              <a:lnSpc>
                <a:spcPct val="90000"/>
              </a:lnSpc>
              <a:spcBef>
                <a:spcPct val="0"/>
              </a:spcBef>
              <a:buNone/>
              <a:defRPr lang="en-US" sz="2800" b="0" kern="1200" dirty="0">
                <a:solidFill>
                  <a:schemeClr val="bg1"/>
                </a:solidFill>
                <a:latin typeface="+mj-lt"/>
                <a:ea typeface="+mj-ea"/>
                <a:cs typeface="+mj-cs"/>
              </a:defRPr>
            </a:lvl1pPr>
          </a:lstStyle>
          <a:p>
            <a:r>
              <a:rPr lang="en-US" dirty="0">
                <a:solidFill>
                  <a:schemeClr val="tx1"/>
                </a:solidFill>
              </a:rPr>
              <a:t>Continuous</a:t>
            </a:r>
            <a:r>
              <a:rPr lang="en-US" dirty="0"/>
              <a:t> </a:t>
            </a:r>
            <a:r>
              <a:rPr lang="en-US" dirty="0" smtClean="0">
                <a:solidFill>
                  <a:schemeClr val="tx1"/>
                </a:solidFill>
              </a:rPr>
              <a:t>Delivery</a:t>
            </a:r>
            <a:endParaRPr lang="en-US" sz="1998" b="1" i="1" dirty="0">
              <a:solidFill>
                <a:schemeClr val="accent4"/>
              </a:solidFill>
            </a:endParaRPr>
          </a:p>
        </p:txBody>
      </p:sp>
      <p:sp>
        <p:nvSpPr>
          <p:cNvPr id="48" name="Can 149"/>
          <p:cNvSpPr/>
          <p:nvPr/>
        </p:nvSpPr>
        <p:spPr>
          <a:xfrm rot="16200000">
            <a:off x="4037979" y="899583"/>
            <a:ext cx="1386696" cy="5644301"/>
          </a:xfrm>
          <a:custGeom>
            <a:avLst/>
            <a:gdLst/>
            <a:ahLst/>
            <a:cxnLst/>
            <a:rect l="l" t="t" r="r" b="b"/>
            <a:pathLst>
              <a:path w="1386695" h="5644301">
                <a:moveTo>
                  <a:pt x="1386695" y="3078"/>
                </a:moveTo>
                <a:cubicBezTo>
                  <a:pt x="1386695" y="1830318"/>
                  <a:pt x="1386694" y="3657557"/>
                  <a:pt x="1386694" y="5484797"/>
                </a:cubicBezTo>
                <a:cubicBezTo>
                  <a:pt x="1386694" y="5572889"/>
                  <a:pt x="1076272" y="5644301"/>
                  <a:pt x="693347" y="5644301"/>
                </a:cubicBezTo>
                <a:cubicBezTo>
                  <a:pt x="310422" y="5644301"/>
                  <a:pt x="0" y="5572889"/>
                  <a:pt x="0" y="5484797"/>
                </a:cubicBezTo>
                <a:cubicBezTo>
                  <a:pt x="0" y="3657557"/>
                  <a:pt x="1" y="1830318"/>
                  <a:pt x="1" y="3078"/>
                </a:cubicBezTo>
                <a:lnTo>
                  <a:pt x="1349" y="3"/>
                </a:lnTo>
                <a:cubicBezTo>
                  <a:pt x="7495" y="87687"/>
                  <a:pt x="315038" y="158159"/>
                  <a:pt x="693347" y="158159"/>
                </a:cubicBezTo>
                <a:cubicBezTo>
                  <a:pt x="1071660" y="158159"/>
                  <a:pt x="1379205" y="87686"/>
                  <a:pt x="1385347" y="0"/>
                </a:cubicBezTo>
                <a:cubicBezTo>
                  <a:pt x="1386650" y="955"/>
                  <a:pt x="1386695" y="2015"/>
                  <a:pt x="1386695" y="3078"/>
                </a:cubicBezTo>
                <a:close/>
              </a:path>
            </a:pathLst>
          </a:custGeom>
          <a:solidFill>
            <a:schemeClr val="accent2">
              <a:lumMod val="90000"/>
            </a:schemeClr>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latin typeface="Calibri"/>
              <a:cs typeface="Arial Unicode MS" pitchFamily="34" charset="-128"/>
            </a:endParaRPr>
          </a:p>
        </p:txBody>
      </p:sp>
      <p:pic>
        <p:nvPicPr>
          <p:cNvPr id="49" name="Picture 2"/>
          <p:cNvPicPr>
            <a:picLocks noChangeAspect="1" noChangeArrowheads="1"/>
          </p:cNvPicPr>
          <p:nvPr/>
        </p:nvPicPr>
        <p:blipFill rotWithShape="1">
          <a:blip r:embed="rId11" cstate="email">
            <a:duotone>
              <a:prstClr val="black"/>
              <a:schemeClr val="accent3">
                <a:tint val="45000"/>
                <a:satMod val="400000"/>
              </a:schemeClr>
            </a:duotone>
            <a:extLst>
              <a:ext uri="{BEBA8EAE-BF5A-486C-A8C5-ECC9F3942E4B}">
                <a14:imgProps xmlns:a14="http://schemas.microsoft.com/office/drawing/2010/main">
                  <a14:imgLayer r:embed="rId12">
                    <a14:imgEffect>
                      <a14:colorTemperature colorTemp="5875"/>
                    </a14:imgEffect>
                    <a14:imgEffect>
                      <a14:saturation sat="33000"/>
                    </a14:imgEffect>
                    <a14:imgEffect>
                      <a14:brightnessContrast bright="11000" contrast="40000"/>
                    </a14:imgEffect>
                  </a14:imgLayer>
                </a14:imgProps>
              </a:ext>
              <a:ext uri="{28A0092B-C50C-407E-A947-70E740481C1C}">
                <a14:useLocalDpi xmlns:a14="http://schemas.microsoft.com/office/drawing/2010/main"/>
              </a:ext>
            </a:extLst>
          </a:blip>
          <a:srcRect l="5591"/>
          <a:stretch/>
        </p:blipFill>
        <p:spPr bwMode="auto">
          <a:xfrm>
            <a:off x="4601965" y="2779241"/>
            <a:ext cx="1110498" cy="9338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0" name="Picture 2"/>
          <p:cNvPicPr>
            <a:picLocks noChangeAspect="1" noChangeArrowheads="1"/>
          </p:cNvPicPr>
          <p:nvPr/>
        </p:nvPicPr>
        <p:blipFill rotWithShape="1">
          <a:blip r:embed="rId13" cstate="email">
            <a:duotone>
              <a:prstClr val="black"/>
              <a:schemeClr val="accent5">
                <a:tint val="45000"/>
                <a:satMod val="400000"/>
              </a:schemeClr>
            </a:duotone>
            <a:extLst>
              <a:ext uri="{BEBA8EAE-BF5A-486C-A8C5-ECC9F3942E4B}">
                <a14:imgProps xmlns:a14="http://schemas.microsoft.com/office/drawing/2010/main">
                  <a14:imgLayer r:embed="rId12">
                    <a14:imgEffect>
                      <a14:colorTemperature colorTemp="3625"/>
                    </a14:imgEffect>
                    <a14:imgEffect>
                      <a14:brightnessContrast bright="-9000"/>
                    </a14:imgEffect>
                  </a14:imgLayer>
                </a14:imgProps>
              </a:ext>
              <a:ext uri="{28A0092B-C50C-407E-A947-70E740481C1C}">
                <a14:useLocalDpi xmlns:a14="http://schemas.microsoft.com/office/drawing/2010/main"/>
              </a:ext>
            </a:extLst>
          </a:blip>
          <a:srcRect l="1264" r="-2"/>
          <a:stretch/>
        </p:blipFill>
        <p:spPr bwMode="auto">
          <a:xfrm>
            <a:off x="5771504" y="2779241"/>
            <a:ext cx="1161393" cy="933821"/>
          </a:xfrm>
          <a:prstGeom prst="rect">
            <a:avLst/>
          </a:prstGeom>
          <a:noFill/>
          <a:ln>
            <a:noFill/>
          </a:ln>
          <a:effectLst/>
          <a:extLst/>
        </p:spPr>
      </p:pic>
      <p:pic>
        <p:nvPicPr>
          <p:cNvPr id="51" name="Picture 2"/>
          <p:cNvPicPr>
            <a:picLocks noChangeAspect="1" noChangeArrowheads="1"/>
          </p:cNvPicPr>
          <p:nvPr/>
        </p:nvPicPr>
        <p:blipFill rotWithShape="1">
          <a:blip r:embed="rId14" cstate="email">
            <a:duotone>
              <a:schemeClr val="accent1">
                <a:shade val="45000"/>
                <a:satMod val="135000"/>
              </a:schemeClr>
              <a:prstClr val="white"/>
            </a:duotone>
            <a:extLst>
              <a:ext uri="{BEBA8EAE-BF5A-486C-A8C5-ECC9F3942E4B}">
                <a14:imgProps xmlns:a14="http://schemas.microsoft.com/office/drawing/2010/main">
                  <a14:imgLayer r:embed="rId12">
                    <a14:imgEffect>
                      <a14:brightnessContrast bright="-95000"/>
                    </a14:imgEffect>
                  </a14:imgLayer>
                </a14:imgProps>
              </a:ext>
              <a:ext uri="{28A0092B-C50C-407E-A947-70E740481C1C}">
                <a14:useLocalDpi xmlns:a14="http://schemas.microsoft.com/office/drawing/2010/main"/>
              </a:ext>
            </a:extLst>
          </a:blip>
          <a:srcRect l="5301"/>
          <a:stretch/>
        </p:blipFill>
        <p:spPr bwMode="auto">
          <a:xfrm>
            <a:off x="3385180" y="2779241"/>
            <a:ext cx="1113917" cy="9338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2" name="TextBox 51"/>
          <p:cNvSpPr txBox="1"/>
          <p:nvPr/>
        </p:nvSpPr>
        <p:spPr>
          <a:xfrm>
            <a:off x="3202958" y="3706743"/>
            <a:ext cx="4054167" cy="317776"/>
          </a:xfrm>
          <a:prstGeom prst="rect">
            <a:avLst/>
          </a:prstGeom>
          <a:noFill/>
        </p:spPr>
        <p:txBody>
          <a:bodyPr wrap="none" lIns="91440" tIns="91440" rIns="91440" bIns="91440" rtlCol="0" anchor="ctr" anchorCtr="0">
            <a:noAutofit/>
          </a:bodyPr>
          <a:lstStyle/>
          <a:p>
            <a:pPr algn="ctr">
              <a:lnSpc>
                <a:spcPct val="70000"/>
              </a:lnSpc>
            </a:pPr>
            <a:r>
              <a:rPr lang="en-US" sz="2000" i="1" dirty="0">
                <a:solidFill>
                  <a:schemeClr val="bg1"/>
                </a:solidFill>
              </a:rPr>
              <a:t>Application Pipeline</a:t>
            </a:r>
          </a:p>
        </p:txBody>
      </p:sp>
      <p:sp>
        <p:nvSpPr>
          <p:cNvPr id="53" name="Arc 52"/>
          <p:cNvSpPr/>
          <p:nvPr/>
        </p:nvSpPr>
        <p:spPr>
          <a:xfrm flipH="1">
            <a:off x="1690743" y="3028385"/>
            <a:ext cx="417712" cy="1386696"/>
          </a:xfrm>
          <a:prstGeom prst="arc">
            <a:avLst>
              <a:gd name="adj1" fmla="val 16056360"/>
              <a:gd name="adj2" fmla="val 5528627"/>
            </a:avLst>
          </a:prstGeom>
          <a:noFill/>
          <a:ln w="9525" cap="flat" cmpd="sng" algn="ctr">
            <a:solidFill>
              <a:schemeClr val="bg2">
                <a:lumMod val="90000"/>
                <a:lumOff val="10000"/>
              </a:schemeClr>
            </a:solidFill>
            <a:prstDash val="solid"/>
          </a:ln>
          <a:effectLst/>
        </p:spPr>
        <p:txBody>
          <a:bodyPr vert="horz" lIns="91440" tIns="91440" rIns="91440" bIns="91440" rtlCol="0" anchor="ctr"/>
          <a:lstStyle/>
          <a:p>
            <a:pPr algn="ctr" defTabSz="914400">
              <a:lnSpc>
                <a:spcPts val="1720"/>
              </a:lnSpc>
              <a:buClr>
                <a:srgbClr val="FFFFFF"/>
              </a:buClr>
            </a:pPr>
            <a:endParaRPr lang="en-US" sz="1200" kern="0">
              <a:solidFill>
                <a:srgbClr val="FFFFFF"/>
              </a:solidFill>
              <a:latin typeface="Calibri"/>
              <a:cs typeface="Arial Unicode MS" pitchFamily="34" charset="-128"/>
            </a:endParaRPr>
          </a:p>
        </p:txBody>
      </p:sp>
      <p:pic>
        <p:nvPicPr>
          <p:cNvPr id="54" name="Picture 3"/>
          <p:cNvPicPr>
            <a:picLocks noChangeAspect="1" noChangeArrowheads="1"/>
          </p:cNvPicPr>
          <p:nvPr/>
        </p:nvPicPr>
        <p:blipFill rotWithShape="1">
          <a:blip r:embed="rId15" cstate="email">
            <a:duotone>
              <a:schemeClr val="accent1">
                <a:shade val="45000"/>
                <a:satMod val="135000"/>
              </a:schemeClr>
              <a:prstClr val="white"/>
            </a:duotone>
            <a:extLst>
              <a:ext uri="{BEBA8EAE-BF5A-486C-A8C5-ECC9F3942E4B}">
                <a14:imgProps xmlns:a14="http://schemas.microsoft.com/office/drawing/2010/main">
                  <a14:imgLayer r:embed="rId16">
                    <a14:imgEffect>
                      <a14:brightnessContrast bright="-100000"/>
                    </a14:imgEffect>
                  </a14:imgLayer>
                </a14:imgProps>
              </a:ext>
              <a:ext uri="{28A0092B-C50C-407E-A947-70E740481C1C}">
                <a14:useLocalDpi xmlns:a14="http://schemas.microsoft.com/office/drawing/2010/main"/>
              </a:ext>
            </a:extLst>
          </a:blip>
          <a:srcRect l="6397" t="40628"/>
          <a:stretch/>
        </p:blipFill>
        <p:spPr bwMode="auto">
          <a:xfrm>
            <a:off x="3404516" y="4086938"/>
            <a:ext cx="1119832" cy="5544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5" name="Picture 3"/>
          <p:cNvPicPr>
            <a:picLocks noChangeAspect="1" noChangeArrowheads="1"/>
          </p:cNvPicPr>
          <p:nvPr/>
        </p:nvPicPr>
        <p:blipFill rotWithShape="1">
          <a:blip r:embed="rId17" cstate="email">
            <a:duotone>
              <a:prstClr val="black"/>
              <a:schemeClr val="accent3">
                <a:tint val="45000"/>
                <a:satMod val="400000"/>
              </a:schemeClr>
            </a:duotone>
            <a:extLst>
              <a:ext uri="{28A0092B-C50C-407E-A947-70E740481C1C}">
                <a14:useLocalDpi xmlns:a14="http://schemas.microsoft.com/office/drawing/2010/main"/>
              </a:ext>
            </a:extLst>
          </a:blip>
          <a:srcRect l="6028" t="40628"/>
          <a:stretch/>
        </p:blipFill>
        <p:spPr bwMode="auto">
          <a:xfrm>
            <a:off x="4608996" y="4089049"/>
            <a:ext cx="1124245" cy="5544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6" name="Picture 3"/>
          <p:cNvPicPr>
            <a:picLocks noChangeAspect="1" noChangeArrowheads="1"/>
          </p:cNvPicPr>
          <p:nvPr/>
        </p:nvPicPr>
        <p:blipFill rotWithShape="1">
          <a:blip r:embed="rId17" cstate="email">
            <a:duotone>
              <a:prstClr val="black"/>
              <a:schemeClr val="accent5">
                <a:tint val="45000"/>
                <a:satMod val="400000"/>
              </a:schemeClr>
            </a:duotone>
            <a:extLst>
              <a:ext uri="{28A0092B-C50C-407E-A947-70E740481C1C}">
                <a14:useLocalDpi xmlns:a14="http://schemas.microsoft.com/office/drawing/2010/main"/>
              </a:ext>
            </a:extLst>
          </a:blip>
          <a:srcRect l="6165" t="40628"/>
          <a:stretch/>
        </p:blipFill>
        <p:spPr bwMode="auto">
          <a:xfrm>
            <a:off x="5825206" y="4088543"/>
            <a:ext cx="1122608" cy="5544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57" name="Group 56"/>
          <p:cNvGrpSpPr/>
          <p:nvPr/>
        </p:nvGrpSpPr>
        <p:grpSpPr>
          <a:xfrm>
            <a:off x="2871023" y="2011744"/>
            <a:ext cx="1176002" cy="899968"/>
            <a:chOff x="5624222" y="1295242"/>
            <a:chExt cx="1417740" cy="787517"/>
          </a:xfrm>
        </p:grpSpPr>
        <p:sp>
          <p:nvSpPr>
            <p:cNvPr id="58" name="Oval 57"/>
            <p:cNvSpPr>
              <a:spLocks noChangeAspect="1"/>
            </p:cNvSpPr>
            <p:nvPr/>
          </p:nvSpPr>
          <p:spPr>
            <a:xfrm>
              <a:off x="5624222" y="1295242"/>
              <a:ext cx="1417740" cy="787517"/>
            </a:xfrm>
            <a:prstGeom prst="ellipse">
              <a:avLst/>
            </a:prstGeom>
            <a:solidFill>
              <a:schemeClr val="accent1">
                <a:lumMod val="75000"/>
              </a:schemeClr>
            </a:solidFill>
            <a:ln w="28575" cap="flat" cmpd="sng" algn="ctr">
              <a:solidFill>
                <a:schemeClr val="bg2"/>
              </a:solidFill>
              <a:prstDash val="solid"/>
            </a:ln>
            <a:effectLst/>
          </p:spPr>
          <p:txBody>
            <a:bodyPr lIns="91440" tIns="0" rIns="108000" bIns="0" rtlCol="0" anchor="ctr"/>
            <a:lstStyle/>
            <a:p>
              <a:pPr algn="ctr" defTabSz="608945"/>
              <a:endParaRPr lang="en-US" sz="4800" b="1" kern="0">
                <a:solidFill>
                  <a:srgbClr val="FFFFFF"/>
                </a:solidFill>
                <a:effectLst>
                  <a:outerShdw blurRad="38100" dist="38100" dir="2700000" algn="tl">
                    <a:srgbClr val="000000">
                      <a:alpha val="43137"/>
                    </a:srgbClr>
                  </a:outerShdw>
                </a:effectLst>
                <a:ea typeface="Arial Unicode MS" pitchFamily="34" charset="-128"/>
                <a:cs typeface="Calibri"/>
              </a:endParaRPr>
            </a:p>
          </p:txBody>
        </p:sp>
        <p:sp>
          <p:nvSpPr>
            <p:cNvPr id="59" name="TextBox 58"/>
            <p:cNvSpPr txBox="1"/>
            <p:nvPr/>
          </p:nvSpPr>
          <p:spPr>
            <a:xfrm>
              <a:off x="5718754" y="1456773"/>
              <a:ext cx="1213899" cy="231615"/>
            </a:xfrm>
            <a:prstGeom prst="rect">
              <a:avLst/>
            </a:prstGeom>
            <a:noFill/>
            <a:ln w="28575">
              <a:noFill/>
            </a:ln>
            <a:effectLst/>
          </p:spPr>
          <p:txBody>
            <a:bodyPr wrap="square" rtlCol="0">
              <a:spAutoFit/>
            </a:bodyPr>
            <a:lstStyle>
              <a:defPPr>
                <a:defRPr lang="en-US"/>
              </a:defPPr>
              <a:lvl1pPr algn="ctr">
                <a:lnSpc>
                  <a:spcPct val="80000"/>
                </a:lnSpc>
                <a:defRPr sz="1200" b="1">
                  <a:solidFill>
                    <a:srgbClr val="FFFFFF"/>
                  </a:solidFill>
                  <a:cs typeface="CA Sans"/>
                </a:defRPr>
              </a:lvl1pPr>
            </a:lstStyle>
            <a:p>
              <a:r>
                <a:rPr lang="en-US" sz="1400" dirty="0" smtClean="0"/>
                <a:t>Culture</a:t>
              </a:r>
              <a:endParaRPr lang="en-US" sz="1400" dirty="0"/>
            </a:p>
          </p:txBody>
        </p:sp>
      </p:grpSp>
      <p:grpSp>
        <p:nvGrpSpPr>
          <p:cNvPr id="60" name="Group 59"/>
          <p:cNvGrpSpPr/>
          <p:nvPr/>
        </p:nvGrpSpPr>
        <p:grpSpPr>
          <a:xfrm>
            <a:off x="4053991" y="2011744"/>
            <a:ext cx="1185629" cy="899968"/>
            <a:chOff x="5612616" y="1295242"/>
            <a:chExt cx="1429346" cy="787517"/>
          </a:xfrm>
        </p:grpSpPr>
        <p:sp>
          <p:nvSpPr>
            <p:cNvPr id="61" name="Oval 60"/>
            <p:cNvSpPr>
              <a:spLocks noChangeAspect="1"/>
            </p:cNvSpPr>
            <p:nvPr/>
          </p:nvSpPr>
          <p:spPr>
            <a:xfrm>
              <a:off x="5624222" y="1295242"/>
              <a:ext cx="1417740" cy="787517"/>
            </a:xfrm>
            <a:prstGeom prst="ellipse">
              <a:avLst/>
            </a:prstGeom>
            <a:solidFill>
              <a:schemeClr val="accent3">
                <a:lumMod val="75000"/>
              </a:schemeClr>
            </a:solidFill>
            <a:ln w="28575" cap="flat" cmpd="sng" algn="ctr">
              <a:solidFill>
                <a:schemeClr val="bg2"/>
              </a:solidFill>
              <a:prstDash val="solid"/>
            </a:ln>
            <a:effectLst/>
          </p:spPr>
          <p:txBody>
            <a:bodyPr lIns="91440" tIns="0" rIns="108000" bIns="0" rtlCol="0" anchor="ctr"/>
            <a:lstStyle/>
            <a:p>
              <a:pPr algn="ctr" defTabSz="608945"/>
              <a:endParaRPr lang="en-US" sz="4800" b="1" kern="0">
                <a:solidFill>
                  <a:srgbClr val="FFFFFF"/>
                </a:solidFill>
                <a:effectLst>
                  <a:outerShdw blurRad="38100" dist="38100" dir="2700000" algn="tl">
                    <a:srgbClr val="000000">
                      <a:alpha val="43137"/>
                    </a:srgbClr>
                  </a:outerShdw>
                </a:effectLst>
                <a:ea typeface="Arial Unicode MS" pitchFamily="34" charset="-128"/>
                <a:cs typeface="Calibri"/>
              </a:endParaRPr>
            </a:p>
          </p:txBody>
        </p:sp>
        <p:sp>
          <p:nvSpPr>
            <p:cNvPr id="62" name="TextBox 61"/>
            <p:cNvSpPr txBox="1"/>
            <p:nvPr/>
          </p:nvSpPr>
          <p:spPr>
            <a:xfrm>
              <a:off x="5612616" y="1498447"/>
              <a:ext cx="1428142" cy="382434"/>
            </a:xfrm>
            <a:prstGeom prst="rect">
              <a:avLst/>
            </a:prstGeom>
            <a:noFill/>
            <a:effectLst/>
          </p:spPr>
          <p:txBody>
            <a:bodyPr wrap="square" rtlCol="0">
              <a:spAutoFit/>
            </a:bodyPr>
            <a:lstStyle>
              <a:defPPr>
                <a:defRPr lang="en-US"/>
              </a:defPPr>
              <a:lvl1pPr algn="ctr">
                <a:lnSpc>
                  <a:spcPct val="80000"/>
                </a:lnSpc>
                <a:defRPr sz="1200" b="1">
                  <a:solidFill>
                    <a:srgbClr val="FFFFFF"/>
                  </a:solidFill>
                  <a:cs typeface="CA Sans"/>
                </a:defRPr>
              </a:lvl1pPr>
            </a:lstStyle>
            <a:p>
              <a:r>
                <a:rPr lang="en-US" sz="1400" dirty="0" smtClean="0"/>
                <a:t>Technology</a:t>
              </a:r>
            </a:p>
            <a:p>
              <a:r>
                <a:rPr lang="en-US" sz="1400" dirty="0" smtClean="0"/>
                <a:t>Tools</a:t>
              </a:r>
              <a:endParaRPr lang="en-US" sz="1400" dirty="0"/>
            </a:p>
          </p:txBody>
        </p:sp>
      </p:grpSp>
      <p:grpSp>
        <p:nvGrpSpPr>
          <p:cNvPr id="63" name="Group 62"/>
          <p:cNvGrpSpPr/>
          <p:nvPr/>
        </p:nvGrpSpPr>
        <p:grpSpPr>
          <a:xfrm>
            <a:off x="5246584" y="2011744"/>
            <a:ext cx="1176002" cy="899968"/>
            <a:chOff x="5624222" y="1295242"/>
            <a:chExt cx="1417740" cy="787517"/>
          </a:xfrm>
        </p:grpSpPr>
        <p:sp>
          <p:nvSpPr>
            <p:cNvPr id="64" name="Oval 63"/>
            <p:cNvSpPr>
              <a:spLocks noChangeAspect="1"/>
            </p:cNvSpPr>
            <p:nvPr/>
          </p:nvSpPr>
          <p:spPr>
            <a:xfrm>
              <a:off x="5624222" y="1295242"/>
              <a:ext cx="1417740" cy="787517"/>
            </a:xfrm>
            <a:prstGeom prst="ellipse">
              <a:avLst/>
            </a:prstGeom>
            <a:solidFill>
              <a:srgbClr val="803871"/>
            </a:solidFill>
            <a:ln w="28575" cap="flat" cmpd="sng" algn="ctr">
              <a:solidFill>
                <a:schemeClr val="bg2"/>
              </a:solidFill>
              <a:prstDash val="solid"/>
            </a:ln>
            <a:effectLst/>
          </p:spPr>
          <p:txBody>
            <a:bodyPr lIns="91440" tIns="0" rIns="108000" bIns="0" rtlCol="0" anchor="ctr"/>
            <a:lstStyle/>
            <a:p>
              <a:pPr algn="ctr" defTabSz="608945"/>
              <a:endParaRPr lang="en-US" sz="4800" b="1" kern="0">
                <a:solidFill>
                  <a:srgbClr val="FFFFFF"/>
                </a:solidFill>
                <a:effectLst>
                  <a:outerShdw blurRad="38100" dist="38100" dir="2700000" algn="tl">
                    <a:srgbClr val="000000">
                      <a:alpha val="43137"/>
                    </a:srgbClr>
                  </a:outerShdw>
                </a:effectLst>
                <a:ea typeface="Arial Unicode MS" pitchFamily="34" charset="-128"/>
                <a:cs typeface="Calibri"/>
              </a:endParaRPr>
            </a:p>
          </p:txBody>
        </p:sp>
        <p:sp>
          <p:nvSpPr>
            <p:cNvPr id="65" name="TextBox 64"/>
            <p:cNvSpPr txBox="1"/>
            <p:nvPr/>
          </p:nvSpPr>
          <p:spPr>
            <a:xfrm>
              <a:off x="5624223" y="1498447"/>
              <a:ext cx="1417739" cy="231615"/>
            </a:xfrm>
            <a:prstGeom prst="rect">
              <a:avLst/>
            </a:prstGeom>
            <a:noFill/>
            <a:effectLst/>
          </p:spPr>
          <p:txBody>
            <a:bodyPr wrap="square" rtlCol="0">
              <a:spAutoFit/>
            </a:bodyPr>
            <a:lstStyle>
              <a:defPPr>
                <a:defRPr lang="en-US"/>
              </a:defPPr>
              <a:lvl1pPr algn="ctr">
                <a:lnSpc>
                  <a:spcPct val="80000"/>
                </a:lnSpc>
                <a:defRPr sz="1200" b="1">
                  <a:solidFill>
                    <a:srgbClr val="FFFFFF"/>
                  </a:solidFill>
                  <a:cs typeface="CA Sans"/>
                </a:defRPr>
              </a:lvl1pPr>
            </a:lstStyle>
            <a:p>
              <a:r>
                <a:rPr lang="en-US" sz="1400" dirty="0" smtClean="0"/>
                <a:t>Process</a:t>
              </a:r>
              <a:endParaRPr lang="en-US" sz="1400" dirty="0"/>
            </a:p>
          </p:txBody>
        </p:sp>
      </p:grpSp>
      <p:pic>
        <p:nvPicPr>
          <p:cNvPr id="66" name="Picture 2"/>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19032" y="3128994"/>
            <a:ext cx="579110" cy="7174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7" name="Rectangle 66"/>
          <p:cNvSpPr/>
          <p:nvPr/>
        </p:nvSpPr>
        <p:spPr>
          <a:xfrm>
            <a:off x="1839385" y="4827542"/>
            <a:ext cx="1899545" cy="832010"/>
          </a:xfrm>
          <a:prstGeom prst="rect">
            <a:avLst/>
          </a:prstGeom>
          <a:solidFill>
            <a:schemeClr val="accent1">
              <a:lumMod val="75000"/>
            </a:schemeClr>
          </a:solidFill>
          <a:ln w="6350" cap="flat" cmpd="sng" algn="ctr">
            <a:solidFill>
              <a:schemeClr val="bg1"/>
            </a:solidFill>
            <a:prstDash val="solid"/>
          </a:ln>
          <a:effectLst/>
        </p:spPr>
        <p:txBody>
          <a:bodyPr lIns="91440" tIns="0" rIns="108000" bIns="0" rtlCol="0" anchor="ctr"/>
          <a:lstStyle/>
          <a:p>
            <a:pPr algn="ctr" defTabSz="608945"/>
            <a:r>
              <a:rPr lang="en-US" sz="1200" kern="0" dirty="0" smtClean="0">
                <a:solidFill>
                  <a:srgbClr val="FFC91C"/>
                </a:solidFill>
                <a:ea typeface="Arial Unicode MS" pitchFamily="34" charset="-128"/>
                <a:cs typeface="Calibri"/>
              </a:rPr>
              <a:t>Parallel</a:t>
            </a:r>
          </a:p>
          <a:p>
            <a:pPr algn="ctr" defTabSz="608945"/>
            <a:r>
              <a:rPr lang="en-US" sz="1200" kern="0" dirty="0" smtClean="0">
                <a:solidFill>
                  <a:srgbClr val="FFC91C"/>
                </a:solidFill>
                <a:ea typeface="Arial Unicode MS" pitchFamily="34" charset="-128"/>
                <a:cs typeface="Calibri"/>
              </a:rPr>
              <a:t>Work</a:t>
            </a:r>
          </a:p>
          <a:p>
            <a:pPr algn="ctr" defTabSz="608945"/>
            <a:r>
              <a:rPr lang="en-US" sz="1200" kern="0" dirty="0" smtClean="0">
                <a:solidFill>
                  <a:srgbClr val="FFC91C"/>
                </a:solidFill>
                <a:ea typeface="Arial Unicode MS" pitchFamily="34" charset="-128"/>
                <a:cs typeface="Calibri"/>
              </a:rPr>
              <a:t>Streams</a:t>
            </a:r>
            <a:endParaRPr lang="en-US" sz="1200" kern="0" dirty="0">
              <a:solidFill>
                <a:srgbClr val="FFC91C"/>
              </a:solidFill>
              <a:ea typeface="Arial Unicode MS" pitchFamily="34" charset="-128"/>
              <a:cs typeface="Calibri"/>
            </a:endParaRPr>
          </a:p>
        </p:txBody>
      </p:sp>
      <p:sp>
        <p:nvSpPr>
          <p:cNvPr id="68" name="Rectangle 67"/>
          <p:cNvSpPr/>
          <p:nvPr/>
        </p:nvSpPr>
        <p:spPr>
          <a:xfrm>
            <a:off x="3772774" y="4833975"/>
            <a:ext cx="1899545" cy="832010"/>
          </a:xfrm>
          <a:prstGeom prst="rect">
            <a:avLst/>
          </a:prstGeom>
          <a:solidFill>
            <a:schemeClr val="accent3">
              <a:lumMod val="75000"/>
            </a:schemeClr>
          </a:solidFill>
          <a:ln w="6350" cap="flat" cmpd="sng" algn="ctr">
            <a:solidFill>
              <a:schemeClr val="bg1"/>
            </a:solidFill>
            <a:prstDash val="solid"/>
          </a:ln>
          <a:effectLst/>
        </p:spPr>
        <p:txBody>
          <a:bodyPr lIns="91440" tIns="0" rIns="108000" bIns="0" rtlCol="0" anchor="ctr"/>
          <a:lstStyle/>
          <a:p>
            <a:pPr algn="ctr" defTabSz="608945"/>
            <a:r>
              <a:rPr lang="en-US" sz="1200" kern="0" dirty="0" smtClean="0">
                <a:solidFill>
                  <a:srgbClr val="FFC91C"/>
                </a:solidFill>
                <a:ea typeface="Arial Unicode MS" pitchFamily="34" charset="-128"/>
                <a:cs typeface="Calibri"/>
              </a:rPr>
              <a:t>Quality</a:t>
            </a:r>
          </a:p>
          <a:p>
            <a:pPr algn="ctr" defTabSz="608945"/>
            <a:r>
              <a:rPr lang="en-US" sz="1200" kern="0" dirty="0" smtClean="0">
                <a:solidFill>
                  <a:srgbClr val="FFC91C"/>
                </a:solidFill>
                <a:ea typeface="Arial Unicode MS" pitchFamily="34" charset="-128"/>
                <a:cs typeface="Calibri"/>
              </a:rPr>
              <a:t>Acceleration</a:t>
            </a:r>
            <a:endParaRPr lang="en-US" sz="1200" kern="0" dirty="0">
              <a:solidFill>
                <a:srgbClr val="FFC91C"/>
              </a:solidFill>
              <a:ea typeface="Arial Unicode MS" pitchFamily="34" charset="-128"/>
              <a:cs typeface="Calibri"/>
            </a:endParaRPr>
          </a:p>
        </p:txBody>
      </p:sp>
      <p:sp>
        <p:nvSpPr>
          <p:cNvPr id="69" name="Rectangle 68"/>
          <p:cNvSpPr/>
          <p:nvPr/>
        </p:nvSpPr>
        <p:spPr>
          <a:xfrm>
            <a:off x="5706163" y="4825812"/>
            <a:ext cx="1899545" cy="832010"/>
          </a:xfrm>
          <a:prstGeom prst="rect">
            <a:avLst/>
          </a:prstGeom>
          <a:solidFill>
            <a:srgbClr val="803871"/>
          </a:solidFill>
          <a:ln w="6350" cap="flat" cmpd="sng" algn="ctr">
            <a:solidFill>
              <a:schemeClr val="bg1"/>
            </a:solidFill>
            <a:prstDash val="solid"/>
          </a:ln>
          <a:effectLst/>
        </p:spPr>
        <p:txBody>
          <a:bodyPr lIns="91440" tIns="0" rIns="108000" bIns="0" rtlCol="0" anchor="ctr"/>
          <a:lstStyle/>
          <a:p>
            <a:pPr algn="ctr" defTabSz="608945"/>
            <a:r>
              <a:rPr lang="en-US" sz="1200" kern="0" dirty="0" smtClean="0">
                <a:solidFill>
                  <a:srgbClr val="FFC91C"/>
                </a:solidFill>
                <a:ea typeface="Arial Unicode MS" pitchFamily="34" charset="-128"/>
                <a:cs typeface="Calibri"/>
              </a:rPr>
              <a:t>End-to-end Automation</a:t>
            </a:r>
            <a:endParaRPr lang="en-US" sz="1200" kern="0" dirty="0">
              <a:solidFill>
                <a:srgbClr val="FFC91C"/>
              </a:solidFill>
              <a:ea typeface="Arial Unicode MS" pitchFamily="34" charset="-128"/>
              <a:cs typeface="Calibri"/>
            </a:endParaRPr>
          </a:p>
        </p:txBody>
      </p:sp>
      <p:sp>
        <p:nvSpPr>
          <p:cNvPr id="70" name="Title 1"/>
          <p:cNvSpPr>
            <a:spLocks noGrp="1"/>
          </p:cNvSpPr>
          <p:nvPr>
            <p:ph type="title"/>
          </p:nvPr>
        </p:nvSpPr>
        <p:spPr>
          <a:xfrm>
            <a:off x="457200" y="210318"/>
            <a:ext cx="8229600" cy="1091353"/>
          </a:xfrm>
        </p:spPr>
        <p:txBody>
          <a:bodyPr/>
          <a:lstStyle/>
          <a:p>
            <a:r>
              <a:rPr lang="en-US" dirty="0" smtClean="0"/>
              <a:t>So ,  What is DevOps ?</a:t>
            </a:r>
            <a:endParaRPr lang="en-US" dirty="0"/>
          </a:p>
        </p:txBody>
      </p:sp>
    </p:spTree>
    <p:extLst>
      <p:ext uri="{BB962C8B-B14F-4D97-AF65-F5344CB8AC3E}">
        <p14:creationId xmlns:p14="http://schemas.microsoft.com/office/powerpoint/2010/main" val="4219914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xit" presetSubtype="8" fill="hold" nodeType="afterEffect">
                                  <p:stCondLst>
                                    <p:cond delay="0"/>
                                  </p:stCondLst>
                                  <p:childTnLst>
                                    <p:animEffect transition="out" filter="wipe(left)">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44"/>
                                        </p:tgtEl>
                                      </p:cBhvr>
                                    </p:animEffect>
                                    <p:set>
                                      <p:cBhvr>
                                        <p:cTn id="10" dur="1" fill="hold">
                                          <p:stCondLst>
                                            <p:cond delay="499"/>
                                          </p:stCondLst>
                                        </p:cTn>
                                        <p:tgtEl>
                                          <p:spTgt spid="44"/>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500"/>
                                        <p:tgtEl>
                                          <p:spTgt spid="66"/>
                                        </p:tgtEl>
                                      </p:cBhvr>
                                    </p:animEffect>
                                    <p:set>
                                      <p:cBhvr>
                                        <p:cTn id="13" dur="1" fill="hold">
                                          <p:stCondLst>
                                            <p:cond delay="499"/>
                                          </p:stCondLst>
                                        </p:cTn>
                                        <p:tgtEl>
                                          <p:spTgt spid="66"/>
                                        </p:tgtEl>
                                        <p:attrNameLst>
                                          <p:attrName>style.visibility</p:attrName>
                                        </p:attrNameLst>
                                      </p:cBhvr>
                                      <p:to>
                                        <p:strVal val="hidden"/>
                                      </p:to>
                                    </p:set>
                                  </p:childTnLst>
                                </p:cTn>
                              </p:par>
                              <p:par>
                                <p:cTn id="14" presetID="22" presetClass="entr" presetSubtype="8" fill="hold" grpId="0" nodeType="withEffect">
                                  <p:stCondLst>
                                    <p:cond delay="0"/>
                                  </p:stCondLst>
                                  <p:childTnLst>
                                    <p:set>
                                      <p:cBhvr>
                                        <p:cTn id="15" dur="1" fill="hold">
                                          <p:stCondLst>
                                            <p:cond delay="0"/>
                                          </p:stCondLst>
                                        </p:cTn>
                                        <p:tgtEl>
                                          <p:spTgt spid="48"/>
                                        </p:tgtEl>
                                        <p:attrNameLst>
                                          <p:attrName>style.visibility</p:attrName>
                                        </p:attrNameLst>
                                      </p:cBhvr>
                                      <p:to>
                                        <p:strVal val="visible"/>
                                      </p:to>
                                    </p:set>
                                    <p:animEffect transition="in" filter="wipe(left)">
                                      <p:cBhvr>
                                        <p:cTn id="16" dur="500"/>
                                        <p:tgtEl>
                                          <p:spTgt spid="48"/>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53"/>
                                        </p:tgtEl>
                                        <p:attrNameLst>
                                          <p:attrName>style.visibility</p:attrName>
                                        </p:attrNameLst>
                                      </p:cBhvr>
                                      <p:to>
                                        <p:strVal val="visible"/>
                                      </p:to>
                                    </p:set>
                                    <p:animEffect transition="in" filter="wipe(left)">
                                      <p:cBhvr>
                                        <p:cTn id="19" dur="500"/>
                                        <p:tgtEl>
                                          <p:spTgt spid="5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52"/>
                                        </p:tgtEl>
                                        <p:attrNameLst>
                                          <p:attrName>style.visibility</p:attrName>
                                        </p:attrNameLst>
                                      </p:cBhvr>
                                      <p:to>
                                        <p:strVal val="visible"/>
                                      </p:to>
                                    </p:set>
                                    <p:animEffect transition="in" filter="fade">
                                      <p:cBhvr>
                                        <p:cTn id="22" dur="500"/>
                                        <p:tgtEl>
                                          <p:spTgt spid="52"/>
                                        </p:tgtEl>
                                      </p:cBhvr>
                                    </p:animEffect>
                                  </p:childTnLst>
                                </p:cTn>
                              </p:par>
                              <p:par>
                                <p:cTn id="23" presetID="22" presetClass="entr" presetSubtype="1" fill="hold" nodeType="withEffect">
                                  <p:stCondLst>
                                    <p:cond delay="0"/>
                                  </p:stCondLst>
                                  <p:childTnLst>
                                    <p:set>
                                      <p:cBhvr>
                                        <p:cTn id="24" dur="1" fill="hold">
                                          <p:stCondLst>
                                            <p:cond delay="0"/>
                                          </p:stCondLst>
                                        </p:cTn>
                                        <p:tgtEl>
                                          <p:spTgt spid="54"/>
                                        </p:tgtEl>
                                        <p:attrNameLst>
                                          <p:attrName>style.visibility</p:attrName>
                                        </p:attrNameLst>
                                      </p:cBhvr>
                                      <p:to>
                                        <p:strVal val="visible"/>
                                      </p:to>
                                    </p:set>
                                    <p:animEffect transition="in" filter="wipe(up)">
                                      <p:cBhvr>
                                        <p:cTn id="25" dur="250"/>
                                        <p:tgtEl>
                                          <p:spTgt spid="54"/>
                                        </p:tgtEl>
                                      </p:cBhvr>
                                    </p:animEffect>
                                  </p:childTnLst>
                                </p:cTn>
                              </p:par>
                              <p:par>
                                <p:cTn id="26" presetID="22" presetClass="entr" presetSubtype="4" fill="hold" nodeType="withEffect">
                                  <p:stCondLst>
                                    <p:cond delay="250"/>
                                  </p:stCondLst>
                                  <p:childTnLst>
                                    <p:set>
                                      <p:cBhvr>
                                        <p:cTn id="27" dur="1" fill="hold">
                                          <p:stCondLst>
                                            <p:cond delay="0"/>
                                          </p:stCondLst>
                                        </p:cTn>
                                        <p:tgtEl>
                                          <p:spTgt spid="24"/>
                                        </p:tgtEl>
                                        <p:attrNameLst>
                                          <p:attrName>style.visibility</p:attrName>
                                        </p:attrNameLst>
                                      </p:cBhvr>
                                      <p:to>
                                        <p:strVal val="visible"/>
                                      </p:to>
                                    </p:set>
                                    <p:animEffect transition="in" filter="wipe(down)">
                                      <p:cBhvr>
                                        <p:cTn id="28" dur="250"/>
                                        <p:tgtEl>
                                          <p:spTgt spid="24"/>
                                        </p:tgtEl>
                                      </p:cBhvr>
                                    </p:animEffect>
                                  </p:childTnLst>
                                </p:cTn>
                              </p:par>
                              <p:par>
                                <p:cTn id="29" presetID="22" presetClass="entr" presetSubtype="4" fill="hold" nodeType="withEffect">
                                  <p:stCondLst>
                                    <p:cond delay="500"/>
                                  </p:stCondLst>
                                  <p:childTnLst>
                                    <p:set>
                                      <p:cBhvr>
                                        <p:cTn id="30" dur="1" fill="hold">
                                          <p:stCondLst>
                                            <p:cond delay="0"/>
                                          </p:stCondLst>
                                        </p:cTn>
                                        <p:tgtEl>
                                          <p:spTgt spid="21"/>
                                        </p:tgtEl>
                                        <p:attrNameLst>
                                          <p:attrName>style.visibility</p:attrName>
                                        </p:attrNameLst>
                                      </p:cBhvr>
                                      <p:to>
                                        <p:strVal val="visible"/>
                                      </p:to>
                                    </p:set>
                                    <p:animEffect transition="in" filter="wipe(down)">
                                      <p:cBhvr>
                                        <p:cTn id="31" dur="250"/>
                                        <p:tgtEl>
                                          <p:spTgt spid="21"/>
                                        </p:tgtEl>
                                      </p:cBhvr>
                                    </p:animEffect>
                                  </p:childTnLst>
                                </p:cTn>
                              </p:par>
                              <p:par>
                                <p:cTn id="32" presetID="22" presetClass="entr" presetSubtype="1" fill="hold" nodeType="withEffect">
                                  <p:stCondLst>
                                    <p:cond delay="750"/>
                                  </p:stCondLst>
                                  <p:childTnLst>
                                    <p:set>
                                      <p:cBhvr>
                                        <p:cTn id="33" dur="1" fill="hold">
                                          <p:stCondLst>
                                            <p:cond delay="0"/>
                                          </p:stCondLst>
                                        </p:cTn>
                                        <p:tgtEl>
                                          <p:spTgt spid="51"/>
                                        </p:tgtEl>
                                        <p:attrNameLst>
                                          <p:attrName>style.visibility</p:attrName>
                                        </p:attrNameLst>
                                      </p:cBhvr>
                                      <p:to>
                                        <p:strVal val="visible"/>
                                      </p:to>
                                    </p:set>
                                    <p:animEffect transition="in" filter="wipe(up)">
                                      <p:cBhvr>
                                        <p:cTn id="34" dur="250"/>
                                        <p:tgtEl>
                                          <p:spTgt spid="51"/>
                                        </p:tgtEl>
                                      </p:cBhvr>
                                    </p:animEffect>
                                  </p:childTnLst>
                                </p:cTn>
                              </p:par>
                            </p:childTnLst>
                          </p:cTn>
                        </p:par>
                        <p:par>
                          <p:cTn id="35" fill="hold">
                            <p:stCondLst>
                              <p:cond delay="1000"/>
                            </p:stCondLst>
                            <p:childTnLst>
                              <p:par>
                                <p:cTn id="36" presetID="53" presetClass="entr" presetSubtype="16" fill="hold" nodeType="afterEffect">
                                  <p:stCondLst>
                                    <p:cond delay="0"/>
                                  </p:stCondLst>
                                  <p:childTnLst>
                                    <p:set>
                                      <p:cBhvr>
                                        <p:cTn id="37" dur="1" fill="hold">
                                          <p:stCondLst>
                                            <p:cond delay="0"/>
                                          </p:stCondLst>
                                        </p:cTn>
                                        <p:tgtEl>
                                          <p:spTgt spid="57"/>
                                        </p:tgtEl>
                                        <p:attrNameLst>
                                          <p:attrName>style.visibility</p:attrName>
                                        </p:attrNameLst>
                                      </p:cBhvr>
                                      <p:to>
                                        <p:strVal val="visible"/>
                                      </p:to>
                                    </p:set>
                                    <p:anim calcmode="lin" valueType="num">
                                      <p:cBhvr>
                                        <p:cTn id="38" dur="500" fill="hold"/>
                                        <p:tgtEl>
                                          <p:spTgt spid="57"/>
                                        </p:tgtEl>
                                        <p:attrNameLst>
                                          <p:attrName>ppt_w</p:attrName>
                                        </p:attrNameLst>
                                      </p:cBhvr>
                                      <p:tavLst>
                                        <p:tav tm="0">
                                          <p:val>
                                            <p:fltVal val="0"/>
                                          </p:val>
                                        </p:tav>
                                        <p:tav tm="100000">
                                          <p:val>
                                            <p:strVal val="#ppt_w"/>
                                          </p:val>
                                        </p:tav>
                                      </p:tavLst>
                                    </p:anim>
                                    <p:anim calcmode="lin" valueType="num">
                                      <p:cBhvr>
                                        <p:cTn id="39" dur="500" fill="hold"/>
                                        <p:tgtEl>
                                          <p:spTgt spid="57"/>
                                        </p:tgtEl>
                                        <p:attrNameLst>
                                          <p:attrName>ppt_h</p:attrName>
                                        </p:attrNameLst>
                                      </p:cBhvr>
                                      <p:tavLst>
                                        <p:tav tm="0">
                                          <p:val>
                                            <p:fltVal val="0"/>
                                          </p:val>
                                        </p:tav>
                                        <p:tav tm="100000">
                                          <p:val>
                                            <p:strVal val="#ppt_h"/>
                                          </p:val>
                                        </p:tav>
                                      </p:tavLst>
                                    </p:anim>
                                    <p:animEffect transition="in" filter="fade">
                                      <p:cBhvr>
                                        <p:cTn id="40" dur="500"/>
                                        <p:tgtEl>
                                          <p:spTgt spid="57"/>
                                        </p:tgtEl>
                                      </p:cBhvr>
                                    </p:animEffect>
                                  </p:childTnLst>
                                </p:cTn>
                              </p:par>
                            </p:childTnLst>
                          </p:cTn>
                        </p:par>
                        <p:par>
                          <p:cTn id="41" fill="hold">
                            <p:stCondLst>
                              <p:cond delay="1500"/>
                            </p:stCondLst>
                            <p:childTnLst>
                              <p:par>
                                <p:cTn id="42" presetID="12" presetClass="entr" presetSubtype="1" fill="hold" grpId="0" nodeType="afterEffect">
                                  <p:stCondLst>
                                    <p:cond delay="0"/>
                                  </p:stCondLst>
                                  <p:childTnLst>
                                    <p:set>
                                      <p:cBhvr>
                                        <p:cTn id="43" dur="1" fill="hold">
                                          <p:stCondLst>
                                            <p:cond delay="0"/>
                                          </p:stCondLst>
                                        </p:cTn>
                                        <p:tgtEl>
                                          <p:spTgt spid="67"/>
                                        </p:tgtEl>
                                        <p:attrNameLst>
                                          <p:attrName>style.visibility</p:attrName>
                                        </p:attrNameLst>
                                      </p:cBhvr>
                                      <p:to>
                                        <p:strVal val="visible"/>
                                      </p:to>
                                    </p:set>
                                    <p:anim calcmode="lin" valueType="num">
                                      <p:cBhvr additive="base">
                                        <p:cTn id="44" dur="500"/>
                                        <p:tgtEl>
                                          <p:spTgt spid="67"/>
                                        </p:tgtEl>
                                        <p:attrNameLst>
                                          <p:attrName>ppt_y</p:attrName>
                                        </p:attrNameLst>
                                      </p:cBhvr>
                                      <p:tavLst>
                                        <p:tav tm="0">
                                          <p:val>
                                            <p:strVal val="#ppt_y-#ppt_h*1.125000"/>
                                          </p:val>
                                        </p:tav>
                                        <p:tav tm="100000">
                                          <p:val>
                                            <p:strVal val="#ppt_y"/>
                                          </p:val>
                                        </p:tav>
                                      </p:tavLst>
                                    </p:anim>
                                    <p:animEffect transition="in" filter="wipe(down)">
                                      <p:cBhvr>
                                        <p:cTn id="45" dur="500"/>
                                        <p:tgtEl>
                                          <p:spTgt spid="67"/>
                                        </p:tgtEl>
                                      </p:cBhvr>
                                    </p:animEffect>
                                  </p:childTnLst>
                                </p:cTn>
                              </p:par>
                            </p:childTnLst>
                          </p:cTn>
                        </p:par>
                        <p:par>
                          <p:cTn id="46" fill="hold">
                            <p:stCondLst>
                              <p:cond delay="2000"/>
                            </p:stCondLst>
                            <p:childTnLst>
                              <p:par>
                                <p:cTn id="47" presetID="22" presetClass="entr" presetSubtype="1" fill="hold" nodeType="afterEffect">
                                  <p:stCondLst>
                                    <p:cond delay="0"/>
                                  </p:stCondLst>
                                  <p:childTnLst>
                                    <p:set>
                                      <p:cBhvr>
                                        <p:cTn id="48" dur="1" fill="hold">
                                          <p:stCondLst>
                                            <p:cond delay="0"/>
                                          </p:stCondLst>
                                        </p:cTn>
                                        <p:tgtEl>
                                          <p:spTgt spid="55"/>
                                        </p:tgtEl>
                                        <p:attrNameLst>
                                          <p:attrName>style.visibility</p:attrName>
                                        </p:attrNameLst>
                                      </p:cBhvr>
                                      <p:to>
                                        <p:strVal val="visible"/>
                                      </p:to>
                                    </p:set>
                                    <p:animEffect transition="in" filter="wipe(up)">
                                      <p:cBhvr>
                                        <p:cTn id="49" dur="250"/>
                                        <p:tgtEl>
                                          <p:spTgt spid="55"/>
                                        </p:tgtEl>
                                      </p:cBhvr>
                                    </p:animEffect>
                                  </p:childTnLst>
                                </p:cTn>
                              </p:par>
                              <p:par>
                                <p:cTn id="50" presetID="22" presetClass="entr" presetSubtype="4" fill="hold" nodeType="withEffect">
                                  <p:stCondLst>
                                    <p:cond delay="250"/>
                                  </p:stCondLst>
                                  <p:childTnLst>
                                    <p:set>
                                      <p:cBhvr>
                                        <p:cTn id="51" dur="1" fill="hold">
                                          <p:stCondLst>
                                            <p:cond delay="0"/>
                                          </p:stCondLst>
                                        </p:cTn>
                                        <p:tgtEl>
                                          <p:spTgt spid="23"/>
                                        </p:tgtEl>
                                        <p:attrNameLst>
                                          <p:attrName>style.visibility</p:attrName>
                                        </p:attrNameLst>
                                      </p:cBhvr>
                                      <p:to>
                                        <p:strVal val="visible"/>
                                      </p:to>
                                    </p:set>
                                    <p:animEffect transition="in" filter="wipe(down)">
                                      <p:cBhvr>
                                        <p:cTn id="52" dur="250"/>
                                        <p:tgtEl>
                                          <p:spTgt spid="23"/>
                                        </p:tgtEl>
                                      </p:cBhvr>
                                    </p:animEffect>
                                  </p:childTnLst>
                                </p:cTn>
                              </p:par>
                              <p:par>
                                <p:cTn id="53" presetID="22" presetClass="entr" presetSubtype="4" fill="hold" nodeType="withEffect">
                                  <p:stCondLst>
                                    <p:cond delay="500"/>
                                  </p:stCondLst>
                                  <p:childTnLst>
                                    <p:set>
                                      <p:cBhvr>
                                        <p:cTn id="54" dur="1" fill="hold">
                                          <p:stCondLst>
                                            <p:cond delay="0"/>
                                          </p:stCondLst>
                                        </p:cTn>
                                        <p:tgtEl>
                                          <p:spTgt spid="20"/>
                                        </p:tgtEl>
                                        <p:attrNameLst>
                                          <p:attrName>style.visibility</p:attrName>
                                        </p:attrNameLst>
                                      </p:cBhvr>
                                      <p:to>
                                        <p:strVal val="visible"/>
                                      </p:to>
                                    </p:set>
                                    <p:animEffect transition="in" filter="wipe(down)">
                                      <p:cBhvr>
                                        <p:cTn id="55" dur="250"/>
                                        <p:tgtEl>
                                          <p:spTgt spid="20"/>
                                        </p:tgtEl>
                                      </p:cBhvr>
                                    </p:animEffect>
                                  </p:childTnLst>
                                </p:cTn>
                              </p:par>
                              <p:par>
                                <p:cTn id="56" presetID="22" presetClass="entr" presetSubtype="1" fill="hold" nodeType="withEffect">
                                  <p:stCondLst>
                                    <p:cond delay="750"/>
                                  </p:stCondLst>
                                  <p:childTnLst>
                                    <p:set>
                                      <p:cBhvr>
                                        <p:cTn id="57" dur="1" fill="hold">
                                          <p:stCondLst>
                                            <p:cond delay="0"/>
                                          </p:stCondLst>
                                        </p:cTn>
                                        <p:tgtEl>
                                          <p:spTgt spid="49"/>
                                        </p:tgtEl>
                                        <p:attrNameLst>
                                          <p:attrName>style.visibility</p:attrName>
                                        </p:attrNameLst>
                                      </p:cBhvr>
                                      <p:to>
                                        <p:strVal val="visible"/>
                                      </p:to>
                                    </p:set>
                                    <p:animEffect transition="in" filter="wipe(up)">
                                      <p:cBhvr>
                                        <p:cTn id="58" dur="250"/>
                                        <p:tgtEl>
                                          <p:spTgt spid="49"/>
                                        </p:tgtEl>
                                      </p:cBhvr>
                                    </p:animEffect>
                                  </p:childTnLst>
                                </p:cTn>
                              </p:par>
                              <p:par>
                                <p:cTn id="59" presetID="53" presetClass="entr" presetSubtype="16" fill="hold" nodeType="withEffect">
                                  <p:stCondLst>
                                    <p:cond delay="750"/>
                                  </p:stCondLst>
                                  <p:childTnLst>
                                    <p:set>
                                      <p:cBhvr>
                                        <p:cTn id="60" dur="1" fill="hold">
                                          <p:stCondLst>
                                            <p:cond delay="0"/>
                                          </p:stCondLst>
                                        </p:cTn>
                                        <p:tgtEl>
                                          <p:spTgt spid="60"/>
                                        </p:tgtEl>
                                        <p:attrNameLst>
                                          <p:attrName>style.visibility</p:attrName>
                                        </p:attrNameLst>
                                      </p:cBhvr>
                                      <p:to>
                                        <p:strVal val="visible"/>
                                      </p:to>
                                    </p:set>
                                    <p:anim calcmode="lin" valueType="num">
                                      <p:cBhvr>
                                        <p:cTn id="61" dur="500" fill="hold"/>
                                        <p:tgtEl>
                                          <p:spTgt spid="60"/>
                                        </p:tgtEl>
                                        <p:attrNameLst>
                                          <p:attrName>ppt_w</p:attrName>
                                        </p:attrNameLst>
                                      </p:cBhvr>
                                      <p:tavLst>
                                        <p:tav tm="0">
                                          <p:val>
                                            <p:fltVal val="0"/>
                                          </p:val>
                                        </p:tav>
                                        <p:tav tm="100000">
                                          <p:val>
                                            <p:strVal val="#ppt_w"/>
                                          </p:val>
                                        </p:tav>
                                      </p:tavLst>
                                    </p:anim>
                                    <p:anim calcmode="lin" valueType="num">
                                      <p:cBhvr>
                                        <p:cTn id="62" dur="500" fill="hold"/>
                                        <p:tgtEl>
                                          <p:spTgt spid="60"/>
                                        </p:tgtEl>
                                        <p:attrNameLst>
                                          <p:attrName>ppt_h</p:attrName>
                                        </p:attrNameLst>
                                      </p:cBhvr>
                                      <p:tavLst>
                                        <p:tav tm="0">
                                          <p:val>
                                            <p:fltVal val="0"/>
                                          </p:val>
                                        </p:tav>
                                        <p:tav tm="100000">
                                          <p:val>
                                            <p:strVal val="#ppt_h"/>
                                          </p:val>
                                        </p:tav>
                                      </p:tavLst>
                                    </p:anim>
                                    <p:animEffect transition="in" filter="fade">
                                      <p:cBhvr>
                                        <p:cTn id="63" dur="500"/>
                                        <p:tgtEl>
                                          <p:spTgt spid="60"/>
                                        </p:tgtEl>
                                      </p:cBhvr>
                                    </p:animEffect>
                                  </p:childTnLst>
                                </p:cTn>
                              </p:par>
                            </p:childTnLst>
                          </p:cTn>
                        </p:par>
                        <p:par>
                          <p:cTn id="64" fill="hold">
                            <p:stCondLst>
                              <p:cond delay="3250"/>
                            </p:stCondLst>
                            <p:childTnLst>
                              <p:par>
                                <p:cTn id="65" presetID="12" presetClass="entr" presetSubtype="1" fill="hold" grpId="0" nodeType="afterEffect">
                                  <p:stCondLst>
                                    <p:cond delay="0"/>
                                  </p:stCondLst>
                                  <p:childTnLst>
                                    <p:set>
                                      <p:cBhvr>
                                        <p:cTn id="66" dur="1" fill="hold">
                                          <p:stCondLst>
                                            <p:cond delay="0"/>
                                          </p:stCondLst>
                                        </p:cTn>
                                        <p:tgtEl>
                                          <p:spTgt spid="68"/>
                                        </p:tgtEl>
                                        <p:attrNameLst>
                                          <p:attrName>style.visibility</p:attrName>
                                        </p:attrNameLst>
                                      </p:cBhvr>
                                      <p:to>
                                        <p:strVal val="visible"/>
                                      </p:to>
                                    </p:set>
                                    <p:anim calcmode="lin" valueType="num">
                                      <p:cBhvr additive="base">
                                        <p:cTn id="67" dur="500"/>
                                        <p:tgtEl>
                                          <p:spTgt spid="68"/>
                                        </p:tgtEl>
                                        <p:attrNameLst>
                                          <p:attrName>ppt_y</p:attrName>
                                        </p:attrNameLst>
                                      </p:cBhvr>
                                      <p:tavLst>
                                        <p:tav tm="0">
                                          <p:val>
                                            <p:strVal val="#ppt_y-#ppt_h*1.125000"/>
                                          </p:val>
                                        </p:tav>
                                        <p:tav tm="100000">
                                          <p:val>
                                            <p:strVal val="#ppt_y"/>
                                          </p:val>
                                        </p:tav>
                                      </p:tavLst>
                                    </p:anim>
                                    <p:animEffect transition="in" filter="wipe(down)">
                                      <p:cBhvr>
                                        <p:cTn id="68" dur="500"/>
                                        <p:tgtEl>
                                          <p:spTgt spid="68"/>
                                        </p:tgtEl>
                                      </p:cBhvr>
                                    </p:animEffect>
                                  </p:childTnLst>
                                </p:cTn>
                              </p:par>
                            </p:childTnLst>
                          </p:cTn>
                        </p:par>
                        <p:par>
                          <p:cTn id="69" fill="hold">
                            <p:stCondLst>
                              <p:cond delay="3750"/>
                            </p:stCondLst>
                            <p:childTnLst>
                              <p:par>
                                <p:cTn id="70" presetID="22" presetClass="entr" presetSubtype="1" fill="hold" nodeType="afterEffect">
                                  <p:stCondLst>
                                    <p:cond delay="0"/>
                                  </p:stCondLst>
                                  <p:childTnLst>
                                    <p:set>
                                      <p:cBhvr>
                                        <p:cTn id="71" dur="1" fill="hold">
                                          <p:stCondLst>
                                            <p:cond delay="0"/>
                                          </p:stCondLst>
                                        </p:cTn>
                                        <p:tgtEl>
                                          <p:spTgt spid="56"/>
                                        </p:tgtEl>
                                        <p:attrNameLst>
                                          <p:attrName>style.visibility</p:attrName>
                                        </p:attrNameLst>
                                      </p:cBhvr>
                                      <p:to>
                                        <p:strVal val="visible"/>
                                      </p:to>
                                    </p:set>
                                    <p:animEffect transition="in" filter="wipe(up)">
                                      <p:cBhvr>
                                        <p:cTn id="72" dur="250"/>
                                        <p:tgtEl>
                                          <p:spTgt spid="56"/>
                                        </p:tgtEl>
                                      </p:cBhvr>
                                    </p:animEffect>
                                  </p:childTnLst>
                                </p:cTn>
                              </p:par>
                              <p:par>
                                <p:cTn id="73" presetID="22" presetClass="entr" presetSubtype="4" fill="hold" nodeType="withEffect">
                                  <p:stCondLst>
                                    <p:cond delay="250"/>
                                  </p:stCondLst>
                                  <p:childTnLst>
                                    <p:set>
                                      <p:cBhvr>
                                        <p:cTn id="74" dur="1" fill="hold">
                                          <p:stCondLst>
                                            <p:cond delay="0"/>
                                          </p:stCondLst>
                                        </p:cTn>
                                        <p:tgtEl>
                                          <p:spTgt spid="22"/>
                                        </p:tgtEl>
                                        <p:attrNameLst>
                                          <p:attrName>style.visibility</p:attrName>
                                        </p:attrNameLst>
                                      </p:cBhvr>
                                      <p:to>
                                        <p:strVal val="visible"/>
                                      </p:to>
                                    </p:set>
                                    <p:animEffect transition="in" filter="wipe(down)">
                                      <p:cBhvr>
                                        <p:cTn id="75" dur="250"/>
                                        <p:tgtEl>
                                          <p:spTgt spid="22"/>
                                        </p:tgtEl>
                                      </p:cBhvr>
                                    </p:animEffect>
                                  </p:childTnLst>
                                </p:cTn>
                              </p:par>
                              <p:par>
                                <p:cTn id="76" presetID="22" presetClass="entr" presetSubtype="4" fill="hold" nodeType="withEffect">
                                  <p:stCondLst>
                                    <p:cond delay="500"/>
                                  </p:stCondLst>
                                  <p:childTnLst>
                                    <p:set>
                                      <p:cBhvr>
                                        <p:cTn id="77" dur="1" fill="hold">
                                          <p:stCondLst>
                                            <p:cond delay="0"/>
                                          </p:stCondLst>
                                        </p:cTn>
                                        <p:tgtEl>
                                          <p:spTgt spid="19"/>
                                        </p:tgtEl>
                                        <p:attrNameLst>
                                          <p:attrName>style.visibility</p:attrName>
                                        </p:attrNameLst>
                                      </p:cBhvr>
                                      <p:to>
                                        <p:strVal val="visible"/>
                                      </p:to>
                                    </p:set>
                                    <p:animEffect transition="in" filter="wipe(down)">
                                      <p:cBhvr>
                                        <p:cTn id="78" dur="250"/>
                                        <p:tgtEl>
                                          <p:spTgt spid="19"/>
                                        </p:tgtEl>
                                      </p:cBhvr>
                                    </p:animEffect>
                                  </p:childTnLst>
                                </p:cTn>
                              </p:par>
                              <p:par>
                                <p:cTn id="79" presetID="22" presetClass="entr" presetSubtype="1" fill="hold" nodeType="withEffect">
                                  <p:stCondLst>
                                    <p:cond delay="750"/>
                                  </p:stCondLst>
                                  <p:childTnLst>
                                    <p:set>
                                      <p:cBhvr>
                                        <p:cTn id="80" dur="1" fill="hold">
                                          <p:stCondLst>
                                            <p:cond delay="0"/>
                                          </p:stCondLst>
                                        </p:cTn>
                                        <p:tgtEl>
                                          <p:spTgt spid="50"/>
                                        </p:tgtEl>
                                        <p:attrNameLst>
                                          <p:attrName>style.visibility</p:attrName>
                                        </p:attrNameLst>
                                      </p:cBhvr>
                                      <p:to>
                                        <p:strVal val="visible"/>
                                      </p:to>
                                    </p:set>
                                    <p:animEffect transition="in" filter="wipe(up)">
                                      <p:cBhvr>
                                        <p:cTn id="81" dur="250"/>
                                        <p:tgtEl>
                                          <p:spTgt spid="50"/>
                                        </p:tgtEl>
                                      </p:cBhvr>
                                    </p:animEffect>
                                  </p:childTnLst>
                                </p:cTn>
                              </p:par>
                              <p:par>
                                <p:cTn id="82" presetID="53" presetClass="entr" presetSubtype="16" fill="hold" nodeType="withEffect">
                                  <p:stCondLst>
                                    <p:cond delay="750"/>
                                  </p:stCondLst>
                                  <p:childTnLst>
                                    <p:set>
                                      <p:cBhvr>
                                        <p:cTn id="83" dur="1" fill="hold">
                                          <p:stCondLst>
                                            <p:cond delay="0"/>
                                          </p:stCondLst>
                                        </p:cTn>
                                        <p:tgtEl>
                                          <p:spTgt spid="63"/>
                                        </p:tgtEl>
                                        <p:attrNameLst>
                                          <p:attrName>style.visibility</p:attrName>
                                        </p:attrNameLst>
                                      </p:cBhvr>
                                      <p:to>
                                        <p:strVal val="visible"/>
                                      </p:to>
                                    </p:set>
                                    <p:anim calcmode="lin" valueType="num">
                                      <p:cBhvr>
                                        <p:cTn id="84" dur="500" fill="hold"/>
                                        <p:tgtEl>
                                          <p:spTgt spid="63"/>
                                        </p:tgtEl>
                                        <p:attrNameLst>
                                          <p:attrName>ppt_w</p:attrName>
                                        </p:attrNameLst>
                                      </p:cBhvr>
                                      <p:tavLst>
                                        <p:tav tm="0">
                                          <p:val>
                                            <p:fltVal val="0"/>
                                          </p:val>
                                        </p:tav>
                                        <p:tav tm="100000">
                                          <p:val>
                                            <p:strVal val="#ppt_w"/>
                                          </p:val>
                                        </p:tav>
                                      </p:tavLst>
                                    </p:anim>
                                    <p:anim calcmode="lin" valueType="num">
                                      <p:cBhvr>
                                        <p:cTn id="85" dur="500" fill="hold"/>
                                        <p:tgtEl>
                                          <p:spTgt spid="63"/>
                                        </p:tgtEl>
                                        <p:attrNameLst>
                                          <p:attrName>ppt_h</p:attrName>
                                        </p:attrNameLst>
                                      </p:cBhvr>
                                      <p:tavLst>
                                        <p:tav tm="0">
                                          <p:val>
                                            <p:fltVal val="0"/>
                                          </p:val>
                                        </p:tav>
                                        <p:tav tm="100000">
                                          <p:val>
                                            <p:strVal val="#ppt_h"/>
                                          </p:val>
                                        </p:tav>
                                      </p:tavLst>
                                    </p:anim>
                                    <p:animEffect transition="in" filter="fade">
                                      <p:cBhvr>
                                        <p:cTn id="86" dur="500"/>
                                        <p:tgtEl>
                                          <p:spTgt spid="63"/>
                                        </p:tgtEl>
                                      </p:cBhvr>
                                    </p:animEffect>
                                  </p:childTnLst>
                                </p:cTn>
                              </p:par>
                            </p:childTnLst>
                          </p:cTn>
                        </p:par>
                        <p:par>
                          <p:cTn id="87" fill="hold">
                            <p:stCondLst>
                              <p:cond delay="5000"/>
                            </p:stCondLst>
                            <p:childTnLst>
                              <p:par>
                                <p:cTn id="88" presetID="12" presetClass="entr" presetSubtype="1" fill="hold" grpId="0" nodeType="afterEffect">
                                  <p:stCondLst>
                                    <p:cond delay="0"/>
                                  </p:stCondLst>
                                  <p:childTnLst>
                                    <p:set>
                                      <p:cBhvr>
                                        <p:cTn id="89" dur="1" fill="hold">
                                          <p:stCondLst>
                                            <p:cond delay="0"/>
                                          </p:stCondLst>
                                        </p:cTn>
                                        <p:tgtEl>
                                          <p:spTgt spid="69"/>
                                        </p:tgtEl>
                                        <p:attrNameLst>
                                          <p:attrName>style.visibility</p:attrName>
                                        </p:attrNameLst>
                                      </p:cBhvr>
                                      <p:to>
                                        <p:strVal val="visible"/>
                                      </p:to>
                                    </p:set>
                                    <p:anim calcmode="lin" valueType="num">
                                      <p:cBhvr additive="base">
                                        <p:cTn id="90" dur="500"/>
                                        <p:tgtEl>
                                          <p:spTgt spid="69"/>
                                        </p:tgtEl>
                                        <p:attrNameLst>
                                          <p:attrName>ppt_y</p:attrName>
                                        </p:attrNameLst>
                                      </p:cBhvr>
                                      <p:tavLst>
                                        <p:tav tm="0">
                                          <p:val>
                                            <p:strVal val="#ppt_y-#ppt_h*1.125000"/>
                                          </p:val>
                                        </p:tav>
                                        <p:tav tm="100000">
                                          <p:val>
                                            <p:strVal val="#ppt_y"/>
                                          </p:val>
                                        </p:tav>
                                      </p:tavLst>
                                    </p:anim>
                                    <p:animEffect transition="in" filter="wipe(down)">
                                      <p:cBhvr>
                                        <p:cTn id="91" dur="500"/>
                                        <p:tgtEl>
                                          <p:spTgt spid="69"/>
                                        </p:tgtEl>
                                      </p:cBhvr>
                                    </p:animEffect>
                                  </p:childTnLst>
                                </p:cTn>
                              </p:par>
                              <p:par>
                                <p:cTn id="92" presetID="1" presetClass="entr" presetSubtype="0" fill="hold" grpId="0" nodeType="withEffect">
                                  <p:stCondLst>
                                    <p:cond delay="0"/>
                                  </p:stCondLst>
                                  <p:childTnLst>
                                    <p:set>
                                      <p:cBhvr>
                                        <p:cTn id="93" dur="1" fill="hold">
                                          <p:stCondLst>
                                            <p:cond delay="0"/>
                                          </p:stCondLst>
                                        </p:cTn>
                                        <p:tgtEl>
                                          <p:spTgt spid="43"/>
                                        </p:tgtEl>
                                        <p:attrNameLst>
                                          <p:attrName>style.visibility</p:attrName>
                                        </p:attrNameLst>
                                      </p:cBhvr>
                                      <p:to>
                                        <p:strVal val="visible"/>
                                      </p:to>
                                    </p:set>
                                  </p:childTnLst>
                                </p:cTn>
                              </p:par>
                              <p:par>
                                <p:cTn id="94" presetID="63" presetClass="path" presetSubtype="0" repeatCount="indefinite" fill="hold" nodeType="withEffect">
                                  <p:stCondLst>
                                    <p:cond delay="500"/>
                                  </p:stCondLst>
                                  <p:childTnLst>
                                    <p:animMotion origin="layout" path="M 3.88889E-6 1.23457E-6 L 1.74757 1.23457E-6 " pathEditMode="relative" rAng="0" ptsTypes="AA">
                                      <p:cBhvr>
                                        <p:cTn id="95" dur="3500" fill="hold"/>
                                        <p:tgtEl>
                                          <p:spTgt spid="25"/>
                                        </p:tgtEl>
                                        <p:attrNameLst>
                                          <p:attrName>ppt_x</p:attrName>
                                          <p:attrName>ppt_y</p:attrName>
                                        </p:attrNameLst>
                                      </p:cBhvr>
                                      <p:rCtr x="87378" y="0"/>
                                    </p:animMotion>
                                  </p:childTnLst>
                                </p:cTn>
                              </p:par>
                              <p:par>
                                <p:cTn id="96" presetID="63" presetClass="path" presetSubtype="0" repeatCount="indefinite" fill="hold" nodeType="withEffect">
                                  <p:stCondLst>
                                    <p:cond delay="1500"/>
                                  </p:stCondLst>
                                  <p:childTnLst>
                                    <p:animMotion origin="layout" path="M 2.22222E-6 -4.93827E-6 L 1.74757 -4.93827E-6 " pathEditMode="relative" rAng="0" ptsTypes="AA">
                                      <p:cBhvr>
                                        <p:cTn id="97" dur="4250" fill="hold"/>
                                        <p:tgtEl>
                                          <p:spTgt spid="26"/>
                                        </p:tgtEl>
                                        <p:attrNameLst>
                                          <p:attrName>ppt_x</p:attrName>
                                          <p:attrName>ppt_y</p:attrName>
                                        </p:attrNameLst>
                                      </p:cBhvr>
                                      <p:rCtr x="87378" y="0"/>
                                    </p:animMotion>
                                  </p:childTnLst>
                                </p:cTn>
                              </p:par>
                              <p:par>
                                <p:cTn id="98" presetID="63" presetClass="path" presetSubtype="0" repeatCount="indefinite" fill="hold" nodeType="withEffect">
                                  <p:stCondLst>
                                    <p:cond delay="2500"/>
                                  </p:stCondLst>
                                  <p:childTnLst>
                                    <p:animMotion origin="layout" path="M 5.55556E-7 2.83951E-6 L 1.74757 2.83951E-6 " pathEditMode="relative" rAng="0" ptsTypes="AA">
                                      <p:cBhvr>
                                        <p:cTn id="99" dur="3000" fill="hold"/>
                                        <p:tgtEl>
                                          <p:spTgt spid="27"/>
                                        </p:tgtEl>
                                        <p:attrNameLst>
                                          <p:attrName>ppt_x</p:attrName>
                                          <p:attrName>ppt_y</p:attrName>
                                        </p:attrNameLst>
                                      </p:cBhvr>
                                      <p:rCtr x="87378" y="0"/>
                                    </p:animMotion>
                                  </p:childTnLst>
                                </p:cTn>
                              </p:par>
                              <p:par>
                                <p:cTn id="100" presetID="63" presetClass="path" presetSubtype="0" repeatCount="indefinite" fill="hold" nodeType="withEffect">
                                  <p:stCondLst>
                                    <p:cond delay="3250"/>
                                  </p:stCondLst>
                                  <p:childTnLst>
                                    <p:animMotion origin="layout" path="M 3.88889E-6 1.23457E-6 L 1.74757 1.23457E-6 " pathEditMode="relative" rAng="0" ptsTypes="AA">
                                      <p:cBhvr>
                                        <p:cTn id="101" dur="3500" fill="hold"/>
                                        <p:tgtEl>
                                          <p:spTgt spid="28"/>
                                        </p:tgtEl>
                                        <p:attrNameLst>
                                          <p:attrName>ppt_x</p:attrName>
                                          <p:attrName>ppt_y</p:attrName>
                                        </p:attrNameLst>
                                      </p:cBhvr>
                                      <p:rCtr x="87378" y="0"/>
                                    </p:animMotion>
                                  </p:childTnLst>
                                </p:cTn>
                              </p:par>
                              <p:par>
                                <p:cTn id="102" presetID="63" presetClass="path" presetSubtype="0" repeatCount="indefinite" fill="hold" nodeType="withEffect">
                                  <p:stCondLst>
                                    <p:cond delay="0"/>
                                  </p:stCondLst>
                                  <p:childTnLst>
                                    <p:animMotion origin="layout" path="M 2.22222E-6 -4.93827E-6 L 1.74757 -4.93827E-6 " pathEditMode="relative" rAng="0" ptsTypes="AA">
                                      <p:cBhvr>
                                        <p:cTn id="103" dur="4250" fill="hold"/>
                                        <p:tgtEl>
                                          <p:spTgt spid="29"/>
                                        </p:tgtEl>
                                        <p:attrNameLst>
                                          <p:attrName>ppt_x</p:attrName>
                                          <p:attrName>ppt_y</p:attrName>
                                        </p:attrNameLst>
                                      </p:cBhvr>
                                      <p:rCtr x="87378" y="0"/>
                                    </p:animMotion>
                                  </p:childTnLst>
                                </p:cTn>
                              </p:par>
                              <p:par>
                                <p:cTn id="104" presetID="63" presetClass="path" presetSubtype="0" repeatCount="indefinite" fill="hold" nodeType="withEffect">
                                  <p:stCondLst>
                                    <p:cond delay="700"/>
                                  </p:stCondLst>
                                  <p:childTnLst>
                                    <p:animMotion origin="layout" path="M 5.55556E-7 2.83951E-6 L 1.74757 2.83951E-6 " pathEditMode="relative" rAng="0" ptsTypes="AA">
                                      <p:cBhvr>
                                        <p:cTn id="105" dur="3000" fill="hold"/>
                                        <p:tgtEl>
                                          <p:spTgt spid="30"/>
                                        </p:tgtEl>
                                        <p:attrNameLst>
                                          <p:attrName>ppt_x</p:attrName>
                                          <p:attrName>ppt_y</p:attrName>
                                        </p:attrNameLst>
                                      </p:cBhvr>
                                      <p:rCtr x="87378" y="0"/>
                                    </p:animMotion>
                                  </p:childTnLst>
                                </p:cTn>
                              </p:par>
                              <p:par>
                                <p:cTn id="106" presetID="63" presetClass="path" presetSubtype="0" repeatCount="indefinite" fill="hold" nodeType="withEffect">
                                  <p:stCondLst>
                                    <p:cond delay="1500"/>
                                  </p:stCondLst>
                                  <p:childTnLst>
                                    <p:animMotion origin="layout" path="M 3.88889E-6 1.23457E-6 L 1.74757 1.23457E-6 " pathEditMode="relative" rAng="0" ptsTypes="AA">
                                      <p:cBhvr>
                                        <p:cTn id="107" dur="3500" fill="hold"/>
                                        <p:tgtEl>
                                          <p:spTgt spid="31"/>
                                        </p:tgtEl>
                                        <p:attrNameLst>
                                          <p:attrName>ppt_x</p:attrName>
                                          <p:attrName>ppt_y</p:attrName>
                                        </p:attrNameLst>
                                      </p:cBhvr>
                                      <p:rCtr x="87378" y="0"/>
                                    </p:animMotion>
                                  </p:childTnLst>
                                </p:cTn>
                              </p:par>
                              <p:par>
                                <p:cTn id="108" presetID="63" presetClass="path" presetSubtype="0" repeatCount="indefinite" fill="hold" nodeType="withEffect">
                                  <p:stCondLst>
                                    <p:cond delay="2000"/>
                                  </p:stCondLst>
                                  <p:childTnLst>
                                    <p:animMotion origin="layout" path="M 2.22222E-6 -4.93827E-6 L 1.74757 -4.93827E-6 " pathEditMode="relative" rAng="0" ptsTypes="AA">
                                      <p:cBhvr>
                                        <p:cTn id="109" dur="4250" fill="hold"/>
                                        <p:tgtEl>
                                          <p:spTgt spid="32"/>
                                        </p:tgtEl>
                                        <p:attrNameLst>
                                          <p:attrName>ppt_x</p:attrName>
                                          <p:attrName>ppt_y</p:attrName>
                                        </p:attrNameLst>
                                      </p:cBhvr>
                                      <p:rCtr x="87378" y="0"/>
                                    </p:animMotion>
                                  </p:childTnLst>
                                </p:cTn>
                              </p:par>
                              <p:par>
                                <p:cTn id="110" presetID="63" presetClass="path" presetSubtype="0" repeatCount="indefinite" fill="hold" nodeType="withEffect">
                                  <p:stCondLst>
                                    <p:cond delay="2250"/>
                                  </p:stCondLst>
                                  <p:childTnLst>
                                    <p:animMotion origin="layout" path="M 5.55556E-7 2.83951E-6 L 1.74757 2.83951E-6 " pathEditMode="relative" rAng="0" ptsTypes="AA">
                                      <p:cBhvr>
                                        <p:cTn id="111" dur="3000" fill="hold"/>
                                        <p:tgtEl>
                                          <p:spTgt spid="33"/>
                                        </p:tgtEl>
                                        <p:attrNameLst>
                                          <p:attrName>ppt_x</p:attrName>
                                          <p:attrName>ppt_y</p:attrName>
                                        </p:attrNameLst>
                                      </p:cBhvr>
                                      <p:rCtr x="87378" y="0"/>
                                    </p:animMotion>
                                  </p:childTnLst>
                                </p:cTn>
                              </p:par>
                              <p:par>
                                <p:cTn id="112" presetID="63" presetClass="path" presetSubtype="0" repeatCount="indefinite" fill="hold" nodeType="withEffect">
                                  <p:stCondLst>
                                    <p:cond delay="3750"/>
                                  </p:stCondLst>
                                  <p:childTnLst>
                                    <p:animMotion origin="layout" path="M 3.88889E-6 1.23457E-6 L 1.74757 1.23457E-6 " pathEditMode="relative" rAng="0" ptsTypes="AA">
                                      <p:cBhvr>
                                        <p:cTn id="113" dur="3500" fill="hold"/>
                                        <p:tgtEl>
                                          <p:spTgt spid="34"/>
                                        </p:tgtEl>
                                        <p:attrNameLst>
                                          <p:attrName>ppt_x</p:attrName>
                                          <p:attrName>ppt_y</p:attrName>
                                        </p:attrNameLst>
                                      </p:cBhvr>
                                      <p:rCtr x="87378" y="0"/>
                                    </p:animMotion>
                                  </p:childTnLst>
                                </p:cTn>
                              </p:par>
                              <p:par>
                                <p:cTn id="114" presetID="63" presetClass="path" presetSubtype="0" repeatCount="indefinite" fill="hold" nodeType="withEffect">
                                  <p:stCondLst>
                                    <p:cond delay="5000"/>
                                  </p:stCondLst>
                                  <p:childTnLst>
                                    <p:animMotion origin="layout" path="M 2.22222E-6 -4.93827E-6 L 1.74757 -4.93827E-6 " pathEditMode="relative" rAng="0" ptsTypes="AA">
                                      <p:cBhvr>
                                        <p:cTn id="115" dur="4250" fill="hold"/>
                                        <p:tgtEl>
                                          <p:spTgt spid="35"/>
                                        </p:tgtEl>
                                        <p:attrNameLst>
                                          <p:attrName>ppt_x</p:attrName>
                                          <p:attrName>ppt_y</p:attrName>
                                        </p:attrNameLst>
                                      </p:cBhvr>
                                      <p:rCtr x="87378" y="0"/>
                                    </p:animMotion>
                                  </p:childTnLst>
                                </p:cTn>
                              </p:par>
                              <p:par>
                                <p:cTn id="116" presetID="63" presetClass="path" presetSubtype="0" repeatCount="indefinite" fill="hold" nodeType="withEffect">
                                  <p:stCondLst>
                                    <p:cond delay="4500"/>
                                  </p:stCondLst>
                                  <p:childTnLst>
                                    <p:animMotion origin="layout" path="M 5.55556E-7 2.83951E-6 L 1.74757 2.83951E-6 " pathEditMode="relative" rAng="0" ptsTypes="AA">
                                      <p:cBhvr>
                                        <p:cTn id="117" dur="3000" fill="hold"/>
                                        <p:tgtEl>
                                          <p:spTgt spid="36"/>
                                        </p:tgtEl>
                                        <p:attrNameLst>
                                          <p:attrName>ppt_x</p:attrName>
                                          <p:attrName>ppt_y</p:attrName>
                                        </p:attrNameLst>
                                      </p:cBhvr>
                                      <p:rCtr x="87378" y="0"/>
                                    </p:animMotion>
                                  </p:childTnLst>
                                </p:cTn>
                              </p:par>
                              <p:par>
                                <p:cTn id="118" presetID="63" presetClass="path" presetSubtype="0" repeatCount="indefinite" fill="hold" nodeType="withEffect">
                                  <p:stCondLst>
                                    <p:cond delay="2250"/>
                                  </p:stCondLst>
                                  <p:childTnLst>
                                    <p:animMotion origin="layout" path="M 3.88889E-6 1.23457E-6 L 1.74757 1.23457E-6 " pathEditMode="relative" rAng="0" ptsTypes="AA">
                                      <p:cBhvr>
                                        <p:cTn id="119" dur="3500" fill="hold"/>
                                        <p:tgtEl>
                                          <p:spTgt spid="37"/>
                                        </p:tgtEl>
                                        <p:attrNameLst>
                                          <p:attrName>ppt_x</p:attrName>
                                          <p:attrName>ppt_y</p:attrName>
                                        </p:attrNameLst>
                                      </p:cBhvr>
                                      <p:rCtr x="87378" y="0"/>
                                    </p:animMotion>
                                  </p:childTnLst>
                                </p:cTn>
                              </p:par>
                              <p:par>
                                <p:cTn id="120" presetID="63" presetClass="path" presetSubtype="0" repeatCount="indefinite" fill="hold" nodeType="withEffect">
                                  <p:stCondLst>
                                    <p:cond delay="3000"/>
                                  </p:stCondLst>
                                  <p:childTnLst>
                                    <p:animMotion origin="layout" path="M 2.22222E-6 -4.93827E-6 L 1.74757 -4.93827E-6 " pathEditMode="relative" rAng="0" ptsTypes="AA">
                                      <p:cBhvr>
                                        <p:cTn id="121" dur="4250" fill="hold"/>
                                        <p:tgtEl>
                                          <p:spTgt spid="38"/>
                                        </p:tgtEl>
                                        <p:attrNameLst>
                                          <p:attrName>ppt_x</p:attrName>
                                          <p:attrName>ppt_y</p:attrName>
                                        </p:attrNameLst>
                                      </p:cBhvr>
                                      <p:rCtr x="87378" y="0"/>
                                    </p:animMotion>
                                  </p:childTnLst>
                                </p:cTn>
                              </p:par>
                              <p:par>
                                <p:cTn id="122" presetID="63" presetClass="path" presetSubtype="0" repeatCount="indefinite" fill="hold" nodeType="withEffect">
                                  <p:stCondLst>
                                    <p:cond delay="3000"/>
                                  </p:stCondLst>
                                  <p:childTnLst>
                                    <p:animMotion origin="layout" path="M 5.55556E-7 2.83951E-6 L 1.74757 2.83951E-6 " pathEditMode="relative" rAng="0" ptsTypes="AA">
                                      <p:cBhvr>
                                        <p:cTn id="123" dur="3000" fill="hold"/>
                                        <p:tgtEl>
                                          <p:spTgt spid="39"/>
                                        </p:tgtEl>
                                        <p:attrNameLst>
                                          <p:attrName>ppt_x</p:attrName>
                                          <p:attrName>ppt_y</p:attrName>
                                        </p:attrNameLst>
                                      </p:cBhvr>
                                      <p:rCtr x="87378" y="0"/>
                                    </p:animMotion>
                                  </p:childTnLst>
                                </p:cTn>
                              </p:par>
                              <p:par>
                                <p:cTn id="124" presetID="63" presetClass="path" presetSubtype="0" repeatCount="indefinite" fill="hold" nodeType="withEffect">
                                  <p:stCondLst>
                                    <p:cond delay="750"/>
                                  </p:stCondLst>
                                  <p:childTnLst>
                                    <p:animMotion origin="layout" path="M 3.88889E-6 1.23457E-6 L 1.74757 1.23457E-6 " pathEditMode="relative" rAng="0" ptsTypes="AA">
                                      <p:cBhvr>
                                        <p:cTn id="125" dur="3500" fill="hold"/>
                                        <p:tgtEl>
                                          <p:spTgt spid="40"/>
                                        </p:tgtEl>
                                        <p:attrNameLst>
                                          <p:attrName>ppt_x</p:attrName>
                                          <p:attrName>ppt_y</p:attrName>
                                        </p:attrNameLst>
                                      </p:cBhvr>
                                      <p:rCtr x="87378" y="0"/>
                                    </p:animMotion>
                                  </p:childTnLst>
                                </p:cTn>
                              </p:par>
                              <p:par>
                                <p:cTn id="126" presetID="63" presetClass="path" presetSubtype="0" repeatCount="indefinite" fill="hold" nodeType="withEffect">
                                  <p:stCondLst>
                                    <p:cond delay="1000"/>
                                  </p:stCondLst>
                                  <p:childTnLst>
                                    <p:animMotion origin="layout" path="M 2.22222E-6 -4.93827E-6 L 1.74757 -4.93827E-6 " pathEditMode="relative" rAng="0" ptsTypes="AA">
                                      <p:cBhvr>
                                        <p:cTn id="127" dur="4250" fill="hold"/>
                                        <p:tgtEl>
                                          <p:spTgt spid="41"/>
                                        </p:tgtEl>
                                        <p:attrNameLst>
                                          <p:attrName>ppt_x</p:attrName>
                                          <p:attrName>ppt_y</p:attrName>
                                        </p:attrNameLst>
                                      </p:cBhvr>
                                      <p:rCtr x="87378" y="0"/>
                                    </p:animMotion>
                                  </p:childTnLst>
                                </p:cTn>
                              </p:par>
                              <p:par>
                                <p:cTn id="128" presetID="63" presetClass="path" presetSubtype="0" repeatCount="indefinite" fill="hold" nodeType="withEffect">
                                  <p:stCondLst>
                                    <p:cond delay="1500"/>
                                  </p:stCondLst>
                                  <p:childTnLst>
                                    <p:animMotion origin="layout" path="M 5.55556E-7 2.83951E-6 L 1.74757 2.83951E-6 " pathEditMode="relative" rAng="0" ptsTypes="AA">
                                      <p:cBhvr>
                                        <p:cTn id="129" dur="3000" fill="hold"/>
                                        <p:tgtEl>
                                          <p:spTgt spid="42"/>
                                        </p:tgtEl>
                                        <p:attrNameLst>
                                          <p:attrName>ppt_x</p:attrName>
                                          <p:attrName>ppt_y</p:attrName>
                                        </p:attrNameLst>
                                      </p:cBhvr>
                                      <p:rCtr x="8737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8" grpId="0" animBg="1"/>
      <p:bldP spid="52" grpId="0"/>
      <p:bldP spid="53" grpId="0" animBg="1"/>
      <p:bldP spid="67" grpId="0" animBg="1"/>
      <p:bldP spid="68" grpId="0" animBg="1"/>
      <p:bldP spid="69"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bwMode="gray">
          <a:xfrm>
            <a:off x="110743" y="152374"/>
            <a:ext cx="8229600" cy="666899"/>
          </a:xfrm>
          <a:prstGeom prst="rect">
            <a:avLst/>
          </a:prstGeom>
        </p:spPr>
        <p:txBody>
          <a:bodyPr vert="horz" lIns="0" tIns="0" rIns="0" bIns="0" rtlCol="0" anchor="b" anchorCtr="0">
            <a:normAutofit/>
          </a:bodyPr>
          <a:lstStyle>
            <a:lvl1pPr algn="l" defTabSz="457200" rtl="0" eaLnBrk="1" latinLnBrk="0" hangingPunct="1">
              <a:lnSpc>
                <a:spcPct val="90000"/>
              </a:lnSpc>
              <a:spcBef>
                <a:spcPct val="0"/>
              </a:spcBef>
              <a:buNone/>
              <a:defRPr sz="4000" b="1" kern="1200">
                <a:solidFill>
                  <a:schemeClr val="accent1"/>
                </a:solidFill>
                <a:latin typeface="+mj-lt"/>
                <a:ea typeface="+mj-ea"/>
                <a:cs typeface="+mj-cs"/>
              </a:defRPr>
            </a:lvl1pPr>
          </a:lstStyle>
          <a:p>
            <a:pPr algn="ctr"/>
            <a:r>
              <a:rPr lang="en-US" dirty="0" smtClean="0"/>
              <a:t>Culture</a:t>
            </a:r>
            <a:endParaRPr lang="en-US" dirty="0"/>
          </a:p>
        </p:txBody>
      </p:sp>
      <p:pic>
        <p:nvPicPr>
          <p:cNvPr id="7" name="Picture 2" descr="https://www.hpe.com/h30683/media2.php/Taxonomy/DevOps-Culture-Shock_964x40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3952" y="1981176"/>
            <a:ext cx="3621591" cy="150273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http://www.panoramicbusinesssolutions.com/wp-content/uploads/2014/12/Dollarphotoclub_61989268-e1419519550495.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15207" y="2732542"/>
            <a:ext cx="3333750" cy="221932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319580" y="3687855"/>
            <a:ext cx="1256509" cy="1121331"/>
          </a:xfrm>
          <a:prstGeom prst="rect">
            <a:avLst/>
          </a:prstGeom>
          <a:solidFill>
            <a:schemeClr val="bg2">
              <a:lumMod val="75000"/>
            </a:schemeClr>
          </a:solidFill>
        </p:spPr>
        <p:txBody>
          <a:bodyPr wrap="none" tIns="91440" bIns="91440" rtlCol="0" anchor="ctr" anchorCtr="0">
            <a:noAutofit/>
          </a:bodyPr>
          <a:lstStyle/>
          <a:p>
            <a:pPr algn="ctr"/>
            <a:r>
              <a:rPr lang="en-US" sz="1200" dirty="0"/>
              <a:t>Communicate</a:t>
            </a:r>
          </a:p>
          <a:p>
            <a:pPr algn="ctr"/>
            <a:r>
              <a:rPr lang="en-US" sz="1200" dirty="0"/>
              <a:t>Collaborate</a:t>
            </a:r>
          </a:p>
          <a:p>
            <a:pPr algn="ctr"/>
            <a:r>
              <a:rPr lang="en-US" sz="1200" dirty="0"/>
              <a:t>Integrate</a:t>
            </a:r>
          </a:p>
          <a:p>
            <a:pPr algn="ctr"/>
            <a:r>
              <a:rPr lang="en-US" sz="1200" dirty="0"/>
              <a:t>Understand</a:t>
            </a:r>
          </a:p>
        </p:txBody>
      </p:sp>
      <p:sp>
        <p:nvSpPr>
          <p:cNvPr id="10" name="TextBox 9"/>
          <p:cNvSpPr txBox="1"/>
          <p:nvPr/>
        </p:nvSpPr>
        <p:spPr>
          <a:xfrm>
            <a:off x="2651924" y="838176"/>
            <a:ext cx="1573619" cy="914400"/>
          </a:xfrm>
          <a:prstGeom prst="rect">
            <a:avLst/>
          </a:prstGeom>
          <a:solidFill>
            <a:schemeClr val="bg2">
              <a:lumMod val="75000"/>
            </a:schemeClr>
          </a:solidFill>
        </p:spPr>
        <p:txBody>
          <a:bodyPr wrap="none" tIns="91440" bIns="91440" rtlCol="0" anchor="ctr" anchorCtr="0">
            <a:noAutofit/>
          </a:bodyPr>
          <a:lstStyle/>
          <a:p>
            <a:pPr algn="ctr"/>
            <a:r>
              <a:rPr lang="en-US" sz="1200" dirty="0"/>
              <a:t>Development Team</a:t>
            </a:r>
          </a:p>
        </p:txBody>
      </p:sp>
      <p:sp>
        <p:nvSpPr>
          <p:cNvPr id="11" name="TextBox 10"/>
          <p:cNvSpPr txBox="1"/>
          <p:nvPr/>
        </p:nvSpPr>
        <p:spPr>
          <a:xfrm>
            <a:off x="4192196" y="833692"/>
            <a:ext cx="1573619" cy="914400"/>
          </a:xfrm>
          <a:prstGeom prst="rect">
            <a:avLst/>
          </a:prstGeom>
          <a:solidFill>
            <a:schemeClr val="bg2">
              <a:lumMod val="75000"/>
            </a:schemeClr>
          </a:solidFill>
          <a:ln>
            <a:solidFill>
              <a:schemeClr val="bg2">
                <a:lumMod val="90000"/>
              </a:schemeClr>
            </a:solidFill>
          </a:ln>
        </p:spPr>
        <p:txBody>
          <a:bodyPr wrap="none" tIns="91440" bIns="91440" rtlCol="0" anchor="ctr" anchorCtr="0">
            <a:noAutofit/>
          </a:bodyPr>
          <a:lstStyle/>
          <a:p>
            <a:pPr algn="ctr"/>
            <a:r>
              <a:rPr lang="en-US" sz="1200" dirty="0"/>
              <a:t>Operations Team</a:t>
            </a:r>
          </a:p>
        </p:txBody>
      </p:sp>
      <p:pic>
        <p:nvPicPr>
          <p:cNvPr id="12" name="Picture 4" descr="Image result for be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05557" y="4581723"/>
            <a:ext cx="3480182" cy="1740091"/>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6" descr="Image result for pizza"/>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42803" y="890227"/>
            <a:ext cx="3973889" cy="20111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4252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grpId="0" nodeType="after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additive="base">
                                        <p:cTn id="12" dur="500" fill="hold"/>
                                        <p:tgtEl>
                                          <p:spTgt spid="11"/>
                                        </p:tgtEl>
                                        <p:attrNameLst>
                                          <p:attrName>ppt_x</p:attrName>
                                        </p:attrNameLst>
                                      </p:cBhvr>
                                      <p:tavLst>
                                        <p:tav tm="0">
                                          <p:val>
                                            <p:strVal val="1+#ppt_w/2"/>
                                          </p:val>
                                        </p:tav>
                                        <p:tav tm="100000">
                                          <p:val>
                                            <p:strVal val="#ppt_x"/>
                                          </p:val>
                                        </p:tav>
                                      </p:tavLst>
                                    </p:anim>
                                    <p:anim calcmode="lin" valueType="num">
                                      <p:cBhvr additive="base">
                                        <p:cTn id="13" dur="500" fill="hold"/>
                                        <p:tgtEl>
                                          <p:spTgt spid="11"/>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0" presetClass="entr" presetSubtype="0" fill="hold" grpId="0" nodeType="afterEffect">
                                  <p:stCondLst>
                                    <p:cond delay="100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ctr"/>
            <a:r>
              <a:rPr lang="en-US" dirty="0" smtClean="0"/>
              <a:t>Processes   </a:t>
            </a:r>
            <a:r>
              <a:rPr lang="en-US" dirty="0"/>
              <a:t/>
            </a:r>
            <a:br>
              <a:rPr lang="en-US" dirty="0"/>
            </a:br>
            <a:r>
              <a:rPr lang="en-US" dirty="0" smtClean="0"/>
              <a:t> </a:t>
            </a:r>
            <a:endParaRPr lang="en-US" dirty="0"/>
          </a:p>
        </p:txBody>
      </p:sp>
      <p:grpSp>
        <p:nvGrpSpPr>
          <p:cNvPr id="12" name="Group 11"/>
          <p:cNvGrpSpPr/>
          <p:nvPr/>
        </p:nvGrpSpPr>
        <p:grpSpPr>
          <a:xfrm>
            <a:off x="3262023" y="1592958"/>
            <a:ext cx="2610386" cy="2064041"/>
            <a:chOff x="2169510" y="852305"/>
            <a:chExt cx="4803276" cy="3776433"/>
          </a:xfrm>
        </p:grpSpPr>
        <p:sp>
          <p:nvSpPr>
            <p:cNvPr id="64" name="Isosceles Triangle 63"/>
            <p:cNvSpPr/>
            <p:nvPr/>
          </p:nvSpPr>
          <p:spPr>
            <a:xfrm>
              <a:off x="2169510" y="852305"/>
              <a:ext cx="4803276" cy="3542265"/>
            </a:xfrm>
            <a:prstGeom prst="triangle">
              <a:avLst/>
            </a:prstGeom>
            <a:solidFill>
              <a:srgbClr val="19272C"/>
            </a:solidFill>
            <a:ln w="152400" cmpd="sng">
              <a:solidFill>
                <a:schemeClr val="accent1"/>
              </a:solidFill>
              <a:miter lim="800000"/>
            </a:ln>
            <a:effectLst/>
          </p:spPr>
          <p:style>
            <a:lnRef idx="1">
              <a:schemeClr val="accent1"/>
            </a:lnRef>
            <a:fillRef idx="3">
              <a:schemeClr val="accent1"/>
            </a:fillRef>
            <a:effectRef idx="2">
              <a:schemeClr val="accent1"/>
            </a:effectRef>
            <a:fontRef idx="minor">
              <a:schemeClr val="lt1"/>
            </a:fontRef>
          </p:style>
          <p:txBody>
            <a:bodyPr vert="horz" lIns="36000" tIns="0" rIns="36000" bIns="0" rtlCol="0" anchor="ctr"/>
            <a:lstStyle/>
            <a:p>
              <a:pPr algn="ctr">
                <a:lnSpc>
                  <a:spcPct val="90000"/>
                </a:lnSpc>
                <a:spcAft>
                  <a:spcPts val="400"/>
                </a:spcAft>
                <a:buClr>
                  <a:srgbClr val="FFFFFF"/>
                </a:buClr>
              </a:pPr>
              <a:endParaRPr lang="en-US" sz="1400" dirty="0">
                <a:solidFill>
                  <a:schemeClr val="accent1"/>
                </a:solidFill>
                <a:cs typeface="Arial Unicode MS" pitchFamily="34" charset="-128"/>
              </a:endParaRPr>
            </a:p>
          </p:txBody>
        </p:sp>
        <p:pic>
          <p:nvPicPr>
            <p:cNvPr id="65" name="Picture 64"/>
            <p:cNvPicPr>
              <a:picLocks noChangeAspect="1"/>
            </p:cNvPicPr>
            <p:nvPr/>
          </p:nvPicPr>
          <p:blipFill>
            <a:blip r:embed="rId3" cstate="print">
              <a:grayscl/>
              <a:extLst>
                <a:ext uri="{28A0092B-C50C-407E-A947-70E740481C1C}">
                  <a14:useLocalDpi xmlns:a14="http://schemas.microsoft.com/office/drawing/2010/main"/>
                </a:ext>
              </a:extLst>
            </a:blip>
            <a:stretch>
              <a:fillRect/>
            </a:stretch>
          </p:blipFill>
          <p:spPr>
            <a:xfrm>
              <a:off x="4007553" y="2383915"/>
              <a:ext cx="1080585" cy="931358"/>
            </a:xfrm>
            <a:prstGeom prst="rect">
              <a:avLst/>
            </a:prstGeom>
          </p:spPr>
        </p:pic>
        <p:sp>
          <p:nvSpPr>
            <p:cNvPr id="66" name="Rectangle 65"/>
            <p:cNvSpPr/>
            <p:nvPr/>
          </p:nvSpPr>
          <p:spPr>
            <a:xfrm>
              <a:off x="2821673" y="3627174"/>
              <a:ext cx="3726843" cy="403331"/>
            </a:xfrm>
            <a:prstGeom prst="rect">
              <a:avLst/>
            </a:prstGeom>
            <a:noFill/>
            <a:ln w="15875">
              <a:noFill/>
            </a:ln>
            <a:effectLst/>
            <a:scene3d>
              <a:camera prst="orthographicFront">
                <a:rot lat="0" lon="0" rev="0"/>
              </a:camera>
              <a:lightRig rig="balanced" dir="t">
                <a:rot lat="0" lon="0" rev="8700000"/>
              </a:lightRig>
            </a:scene3d>
            <a:sp3d>
              <a:bevelT w="190500" h="38100"/>
            </a:sp3d>
          </p:spPr>
          <p:style>
            <a:lnRef idx="3">
              <a:schemeClr val="lt1"/>
            </a:lnRef>
            <a:fillRef idx="1">
              <a:schemeClr val="dk1"/>
            </a:fillRef>
            <a:effectRef idx="1">
              <a:schemeClr val="dk1"/>
            </a:effectRef>
            <a:fontRef idx="minor">
              <a:schemeClr val="lt1"/>
            </a:fontRef>
          </p:style>
          <p:txBody>
            <a:bodyPr rtlCol="0" anchor="ctr" anchorCtr="0"/>
            <a:lstStyle/>
            <a:p>
              <a:pPr algn="ctr">
                <a:lnSpc>
                  <a:spcPct val="90000"/>
                </a:lnSpc>
              </a:pPr>
              <a:r>
                <a:rPr lang="en-US" sz="1400" dirty="0">
                  <a:solidFill>
                    <a:schemeClr val="bg1"/>
                  </a:solidFill>
                  <a:latin typeface="Calibri"/>
                  <a:cs typeface="Calibri"/>
                </a:rPr>
                <a:t>SDLC</a:t>
              </a:r>
            </a:p>
          </p:txBody>
        </p:sp>
        <p:sp>
          <p:nvSpPr>
            <p:cNvPr id="76" name="Pentagon 75"/>
            <p:cNvSpPr/>
            <p:nvPr/>
          </p:nvSpPr>
          <p:spPr>
            <a:xfrm rot="8752244">
              <a:off x="5486449" y="1219484"/>
              <a:ext cx="484888" cy="2764863"/>
            </a:xfrm>
            <a:prstGeom prst="homePlate">
              <a:avLst>
                <a:gd name="adj" fmla="val 0"/>
              </a:avLst>
            </a:prstGeom>
            <a:noFill/>
            <a:ln w="9525">
              <a:noFill/>
              <a:miter lim="800000"/>
              <a:headEnd/>
              <a:tailEnd/>
            </a:ln>
          </p:spPr>
          <p:txBody>
            <a:bodyPr vert="vert270" wrap="square" lIns="182880" tIns="91440" rIns="182880" bIns="91440" anchor="ctr">
              <a:noAutofit/>
            </a:bodyPr>
            <a:lstStyle/>
            <a:p>
              <a:pPr algn="ctr" eaLnBrk="0" hangingPunct="0">
                <a:lnSpc>
                  <a:spcPct val="80000"/>
                </a:lnSpc>
              </a:pPr>
              <a:r>
                <a:rPr lang="en-US" sz="1100" spc="-20" dirty="0">
                  <a:solidFill>
                    <a:srgbClr val="22343A"/>
                  </a:solidFill>
                  <a:latin typeface="Calibri" pitchFamily="34" charset="0"/>
                  <a:cs typeface="Calibri" pitchFamily="34" charset="0"/>
                </a:rPr>
                <a:t>ENVIRONMENTS DATA</a:t>
              </a:r>
            </a:p>
          </p:txBody>
        </p:sp>
        <p:sp>
          <p:nvSpPr>
            <p:cNvPr id="13" name="Rectangle 12"/>
            <p:cNvSpPr/>
            <p:nvPr/>
          </p:nvSpPr>
          <p:spPr>
            <a:xfrm rot="18245970">
              <a:off x="1920371" y="2371309"/>
              <a:ext cx="2985012" cy="429465"/>
            </a:xfrm>
            <a:prstGeom prst="rect">
              <a:avLst/>
            </a:prstGeom>
          </p:spPr>
          <p:txBody>
            <a:bodyPr wrap="square">
              <a:spAutoFit/>
            </a:bodyPr>
            <a:lstStyle/>
            <a:p>
              <a:pPr algn="ctr" eaLnBrk="0" hangingPunct="0">
                <a:lnSpc>
                  <a:spcPct val="80000"/>
                </a:lnSpc>
              </a:pPr>
              <a:r>
                <a:rPr lang="en-US" sz="1100" spc="-20" dirty="0">
                  <a:solidFill>
                    <a:srgbClr val="22343A"/>
                  </a:solidFill>
                  <a:latin typeface="Calibri" pitchFamily="34" charset="0"/>
                  <a:cs typeface="Calibri" pitchFamily="34" charset="0"/>
                </a:rPr>
                <a:t>APPLICATION MODEL</a:t>
              </a:r>
            </a:p>
          </p:txBody>
        </p:sp>
        <p:sp>
          <p:nvSpPr>
            <p:cNvPr id="79" name="Pentagon 78"/>
            <p:cNvSpPr/>
            <p:nvPr/>
          </p:nvSpPr>
          <p:spPr>
            <a:xfrm rot="16200000" flipV="1">
              <a:off x="4367187" y="2720004"/>
              <a:ext cx="484889" cy="3332579"/>
            </a:xfrm>
            <a:prstGeom prst="homePlate">
              <a:avLst>
                <a:gd name="adj" fmla="val 0"/>
              </a:avLst>
            </a:prstGeom>
            <a:noFill/>
            <a:ln w="9525">
              <a:noFill/>
              <a:miter lim="800000"/>
              <a:headEnd/>
              <a:tailEnd/>
            </a:ln>
          </p:spPr>
          <p:txBody>
            <a:bodyPr vert="vert270" wrap="square" lIns="182880" tIns="91440" rIns="182880" bIns="91440" anchor="ctr">
              <a:noAutofit/>
            </a:bodyPr>
            <a:lstStyle/>
            <a:p>
              <a:pPr algn="ctr" eaLnBrk="0" hangingPunct="0">
                <a:lnSpc>
                  <a:spcPct val="80000"/>
                </a:lnSpc>
              </a:pPr>
              <a:r>
                <a:rPr lang="en-US" sz="1100" spc="-20" dirty="0">
                  <a:solidFill>
                    <a:schemeClr val="bg2"/>
                  </a:solidFill>
                  <a:latin typeface="Calibri" pitchFamily="34" charset="0"/>
                  <a:cs typeface="Calibri" pitchFamily="34" charset="0"/>
                </a:rPr>
                <a:t>RELEASE DATA</a:t>
              </a:r>
            </a:p>
          </p:txBody>
        </p:sp>
      </p:grpSp>
      <p:grpSp>
        <p:nvGrpSpPr>
          <p:cNvPr id="81" name="Group 80"/>
          <p:cNvGrpSpPr/>
          <p:nvPr/>
        </p:nvGrpSpPr>
        <p:grpSpPr>
          <a:xfrm>
            <a:off x="657225" y="4200987"/>
            <a:ext cx="7761819" cy="555948"/>
            <a:chOff x="466413" y="3758227"/>
            <a:chExt cx="3832156" cy="230026"/>
          </a:xfrm>
        </p:grpSpPr>
        <p:sp>
          <p:nvSpPr>
            <p:cNvPr id="125" name="Pentagon 124"/>
            <p:cNvSpPr/>
            <p:nvPr/>
          </p:nvSpPr>
          <p:spPr>
            <a:xfrm>
              <a:off x="467417" y="3774048"/>
              <a:ext cx="3827032" cy="195249"/>
            </a:xfrm>
            <a:prstGeom prst="homePlate">
              <a:avLst>
                <a:gd name="adj" fmla="val 31118"/>
              </a:avLst>
            </a:prstGeom>
            <a:solidFill>
              <a:srgbClr val="FFC91C"/>
            </a:solidFill>
            <a:ln>
              <a:noFill/>
            </a:ln>
            <a:effectLst/>
          </p:spPr>
          <p:style>
            <a:lnRef idx="1">
              <a:schemeClr val="accent1"/>
            </a:lnRef>
            <a:fillRef idx="3">
              <a:schemeClr val="accent1"/>
            </a:fillRef>
            <a:effectRef idx="2">
              <a:schemeClr val="accent1"/>
            </a:effectRef>
            <a:fontRef idx="minor">
              <a:schemeClr val="lt1"/>
            </a:fontRef>
          </p:style>
          <p:txBody>
            <a:bodyPr lIns="182880" rIns="182880" rtlCol="0" anchor="ctr"/>
            <a:lstStyle/>
            <a:p>
              <a:pPr algn="r"/>
              <a:endParaRPr lang="en-US" sz="1600" b="1" dirty="0">
                <a:solidFill>
                  <a:srgbClr val="FFFFFF"/>
                </a:solidFill>
                <a:latin typeface="Calibri" pitchFamily="34" charset="0"/>
                <a:cs typeface="Calibri" pitchFamily="34" charset="0"/>
              </a:endParaRPr>
            </a:p>
          </p:txBody>
        </p:sp>
        <p:sp>
          <p:nvSpPr>
            <p:cNvPr id="111" name="Pentagon 110"/>
            <p:cNvSpPr/>
            <p:nvPr/>
          </p:nvSpPr>
          <p:spPr>
            <a:xfrm>
              <a:off x="466413" y="3788307"/>
              <a:ext cx="3832156" cy="168146"/>
            </a:xfrm>
            <a:prstGeom prst="homePlate">
              <a:avLst>
                <a:gd name="adj" fmla="val 31118"/>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182880" rIns="182880" rtlCol="0" anchor="ctr"/>
            <a:lstStyle/>
            <a:p>
              <a:pPr algn="r"/>
              <a:endParaRPr lang="en-US" sz="1600" b="1" dirty="0">
                <a:solidFill>
                  <a:srgbClr val="FFFFFF"/>
                </a:solidFill>
                <a:latin typeface="Calibri" pitchFamily="34" charset="0"/>
                <a:cs typeface="Calibri" pitchFamily="34" charset="0"/>
              </a:endParaRPr>
            </a:p>
          </p:txBody>
        </p:sp>
        <p:sp>
          <p:nvSpPr>
            <p:cNvPr id="114" name="Chevron 113"/>
            <p:cNvSpPr/>
            <p:nvPr/>
          </p:nvSpPr>
          <p:spPr>
            <a:xfrm>
              <a:off x="2289347" y="3758227"/>
              <a:ext cx="170822" cy="222651"/>
            </a:xfrm>
            <a:prstGeom prst="chevron">
              <a:avLst/>
            </a:prstGeom>
            <a:solidFill>
              <a:srgbClr val="22343A"/>
            </a:solidFill>
            <a:ln w="38100">
              <a:noFill/>
            </a:ln>
            <a:effectLst/>
          </p:spPr>
          <p:style>
            <a:lnRef idx="1">
              <a:schemeClr val="accent1"/>
            </a:lnRef>
            <a:fillRef idx="3">
              <a:schemeClr val="accent1"/>
            </a:fillRef>
            <a:effectRef idx="2">
              <a:schemeClr val="accent1"/>
            </a:effectRef>
            <a:fontRef idx="minor">
              <a:schemeClr val="lt1"/>
            </a:fontRef>
          </p:style>
          <p:txBody>
            <a:bodyPr vert="horz" lIns="182880" tIns="182880" rIns="182880" bIns="182880" rtlCol="0" anchor="ctr"/>
            <a:lstStyle/>
            <a:p>
              <a:pPr algn="ctr">
                <a:lnSpc>
                  <a:spcPts val="1720"/>
                </a:lnSpc>
                <a:buClr>
                  <a:srgbClr val="FFFFFF"/>
                </a:buClr>
              </a:pPr>
              <a:endParaRPr lang="en-US" sz="1600" dirty="0">
                <a:solidFill>
                  <a:srgbClr val="FFFFFF"/>
                </a:solidFill>
                <a:cs typeface="Arial Unicode MS" pitchFamily="34" charset="-128"/>
              </a:endParaRPr>
            </a:p>
          </p:txBody>
        </p:sp>
        <p:sp>
          <p:nvSpPr>
            <p:cNvPr id="115" name="Chevron 114"/>
            <p:cNvSpPr/>
            <p:nvPr/>
          </p:nvSpPr>
          <p:spPr>
            <a:xfrm>
              <a:off x="3298926" y="3758227"/>
              <a:ext cx="170822" cy="222651"/>
            </a:xfrm>
            <a:prstGeom prst="chevron">
              <a:avLst/>
            </a:prstGeom>
            <a:solidFill>
              <a:srgbClr val="22343A"/>
            </a:solidFill>
            <a:ln w="38100">
              <a:noFill/>
            </a:ln>
            <a:effectLst/>
          </p:spPr>
          <p:style>
            <a:lnRef idx="1">
              <a:schemeClr val="accent1"/>
            </a:lnRef>
            <a:fillRef idx="3">
              <a:schemeClr val="accent1"/>
            </a:fillRef>
            <a:effectRef idx="2">
              <a:schemeClr val="accent1"/>
            </a:effectRef>
            <a:fontRef idx="minor">
              <a:schemeClr val="lt1"/>
            </a:fontRef>
          </p:style>
          <p:txBody>
            <a:bodyPr vert="horz" lIns="182880" tIns="182880" rIns="182880" bIns="182880" rtlCol="0" anchor="ctr"/>
            <a:lstStyle/>
            <a:p>
              <a:pPr algn="ctr">
                <a:lnSpc>
                  <a:spcPts val="1720"/>
                </a:lnSpc>
                <a:buClr>
                  <a:srgbClr val="FFFFFF"/>
                </a:buClr>
              </a:pPr>
              <a:endParaRPr lang="en-US" sz="1600" dirty="0">
                <a:solidFill>
                  <a:srgbClr val="FFFFFF"/>
                </a:solidFill>
                <a:cs typeface="Arial Unicode MS" pitchFamily="34" charset="-128"/>
              </a:endParaRPr>
            </a:p>
          </p:txBody>
        </p:sp>
        <p:sp>
          <p:nvSpPr>
            <p:cNvPr id="71" name="Chevron 70"/>
            <p:cNvSpPr/>
            <p:nvPr/>
          </p:nvSpPr>
          <p:spPr>
            <a:xfrm>
              <a:off x="1281541" y="3765602"/>
              <a:ext cx="170822" cy="222651"/>
            </a:xfrm>
            <a:prstGeom prst="chevron">
              <a:avLst/>
            </a:prstGeom>
            <a:solidFill>
              <a:schemeClr val="bg2"/>
            </a:solidFill>
            <a:ln w="38100">
              <a:noFill/>
            </a:ln>
            <a:effectLst/>
          </p:spPr>
          <p:style>
            <a:lnRef idx="1">
              <a:schemeClr val="accent1"/>
            </a:lnRef>
            <a:fillRef idx="3">
              <a:schemeClr val="accent1"/>
            </a:fillRef>
            <a:effectRef idx="2">
              <a:schemeClr val="accent1"/>
            </a:effectRef>
            <a:fontRef idx="minor">
              <a:schemeClr val="lt1"/>
            </a:fontRef>
          </p:style>
          <p:txBody>
            <a:bodyPr vert="horz" lIns="182880" tIns="182880" rIns="182880" bIns="182880" rtlCol="0" anchor="ctr"/>
            <a:lstStyle/>
            <a:p>
              <a:pPr algn="ctr">
                <a:lnSpc>
                  <a:spcPts val="1720"/>
                </a:lnSpc>
                <a:buClr>
                  <a:srgbClr val="FFFFFF"/>
                </a:buClr>
              </a:pPr>
              <a:endParaRPr lang="en-US" sz="1600" dirty="0">
                <a:solidFill>
                  <a:srgbClr val="FFFFFF"/>
                </a:solidFill>
                <a:cs typeface="Arial Unicode MS" pitchFamily="34" charset="-128"/>
              </a:endParaRPr>
            </a:p>
          </p:txBody>
        </p:sp>
      </p:grpSp>
      <p:grpSp>
        <p:nvGrpSpPr>
          <p:cNvPr id="94" name="Group 93"/>
          <p:cNvGrpSpPr/>
          <p:nvPr/>
        </p:nvGrpSpPr>
        <p:grpSpPr>
          <a:xfrm>
            <a:off x="6027713" y="5234560"/>
            <a:ext cx="1212515" cy="252000"/>
            <a:chOff x="5316906" y="5958833"/>
            <a:chExt cx="1212515" cy="335690"/>
          </a:xfrm>
        </p:grpSpPr>
        <p:sp>
          <p:nvSpPr>
            <p:cNvPr id="100" name="Rounded Rectangle 99"/>
            <p:cNvSpPr/>
            <p:nvPr/>
          </p:nvSpPr>
          <p:spPr>
            <a:xfrm>
              <a:off x="5316906" y="5958833"/>
              <a:ext cx="1212515" cy="335690"/>
            </a:xfrm>
            <a:prstGeom prst="roundRect">
              <a:avLst>
                <a:gd name="adj" fmla="val 0"/>
              </a:avLst>
            </a:prstGeom>
            <a:noFill/>
            <a:ln>
              <a:solidFill>
                <a:srgbClr val="57C1B4"/>
              </a:solidFill>
            </a:ln>
          </p:spPr>
          <p:txBody>
            <a:bodyPr wrap="none" lIns="0" tIns="0" rIns="108000" bIns="0" anchor="ctr">
              <a:noAutofit/>
            </a:bodyPr>
            <a:lstStyle/>
            <a:p>
              <a:pPr algn="ctr">
                <a:lnSpc>
                  <a:spcPct val="90000"/>
                </a:lnSpc>
              </a:pPr>
              <a:r>
                <a:rPr lang="en-US" sz="1400" b="1" dirty="0">
                  <a:latin typeface="Calibri"/>
                  <a:cs typeface="Calibri"/>
                </a:rPr>
                <a:t>PROMOTE</a:t>
              </a:r>
            </a:p>
          </p:txBody>
        </p:sp>
        <p:sp>
          <p:nvSpPr>
            <p:cNvPr id="101" name="Isosceles Triangle 100"/>
            <p:cNvSpPr/>
            <p:nvPr/>
          </p:nvSpPr>
          <p:spPr>
            <a:xfrm rot="5400000">
              <a:off x="6360583" y="6068470"/>
              <a:ext cx="135043" cy="116417"/>
            </a:xfrm>
            <a:prstGeom prst="triangle">
              <a:avLst/>
            </a:prstGeom>
            <a:solidFill>
              <a:srgbClr val="53BBD4"/>
            </a:solidFill>
            <a:ln w="38100">
              <a:noFill/>
            </a:ln>
            <a:effectLst/>
          </p:spPr>
          <p:style>
            <a:lnRef idx="1">
              <a:schemeClr val="accent1"/>
            </a:lnRef>
            <a:fillRef idx="3">
              <a:schemeClr val="accent1"/>
            </a:fillRef>
            <a:effectRef idx="2">
              <a:schemeClr val="accent1"/>
            </a:effectRef>
            <a:fontRef idx="minor">
              <a:schemeClr val="lt1"/>
            </a:fontRef>
          </p:style>
          <p:txBody>
            <a:bodyPr vert="horz" lIns="182880" tIns="0" rIns="0" bIns="0" rtlCol="0" anchor="ctr"/>
            <a:lstStyle/>
            <a:p>
              <a:pPr algn="ctr">
                <a:lnSpc>
                  <a:spcPts val="1720"/>
                </a:lnSpc>
                <a:buClr>
                  <a:srgbClr val="FFFFFF"/>
                </a:buClr>
              </a:pPr>
              <a:endParaRPr lang="en-US" sz="1600" dirty="0">
                <a:solidFill>
                  <a:schemeClr val="bg1"/>
                </a:solidFill>
                <a:cs typeface="Arial Unicode MS" pitchFamily="34" charset="-128"/>
              </a:endParaRPr>
            </a:p>
          </p:txBody>
        </p:sp>
      </p:grpSp>
      <p:grpSp>
        <p:nvGrpSpPr>
          <p:cNvPr id="95" name="Group 94"/>
          <p:cNvGrpSpPr/>
          <p:nvPr/>
        </p:nvGrpSpPr>
        <p:grpSpPr>
          <a:xfrm>
            <a:off x="3750411" y="5234561"/>
            <a:ext cx="1212515" cy="252000"/>
            <a:chOff x="2480307" y="5958834"/>
            <a:chExt cx="1212515" cy="335690"/>
          </a:xfrm>
        </p:grpSpPr>
        <p:sp>
          <p:nvSpPr>
            <p:cNvPr id="96" name="Rounded Rectangle 95"/>
            <p:cNvSpPr/>
            <p:nvPr/>
          </p:nvSpPr>
          <p:spPr>
            <a:xfrm>
              <a:off x="2480307" y="5958834"/>
              <a:ext cx="1212515" cy="335690"/>
            </a:xfrm>
            <a:prstGeom prst="roundRect">
              <a:avLst>
                <a:gd name="adj" fmla="val 0"/>
              </a:avLst>
            </a:prstGeom>
            <a:noFill/>
            <a:ln>
              <a:solidFill>
                <a:srgbClr val="57C1B4"/>
              </a:solidFill>
            </a:ln>
          </p:spPr>
          <p:txBody>
            <a:bodyPr wrap="none" lIns="0" tIns="0" rIns="108000" bIns="0" anchor="ctr">
              <a:noAutofit/>
            </a:bodyPr>
            <a:lstStyle/>
            <a:p>
              <a:pPr algn="ctr">
                <a:lnSpc>
                  <a:spcPct val="90000"/>
                </a:lnSpc>
              </a:pPr>
              <a:r>
                <a:rPr lang="en-US" sz="1400" b="1" dirty="0">
                  <a:latin typeface="Calibri"/>
                  <a:cs typeface="Calibri"/>
                </a:rPr>
                <a:t>PROMOTE</a:t>
              </a:r>
            </a:p>
          </p:txBody>
        </p:sp>
        <p:sp>
          <p:nvSpPr>
            <p:cNvPr id="99" name="Isosceles Triangle 98"/>
            <p:cNvSpPr/>
            <p:nvPr/>
          </p:nvSpPr>
          <p:spPr>
            <a:xfrm rot="5400000">
              <a:off x="3506470" y="6068471"/>
              <a:ext cx="135043" cy="116417"/>
            </a:xfrm>
            <a:prstGeom prst="triangle">
              <a:avLst/>
            </a:prstGeom>
            <a:solidFill>
              <a:srgbClr val="53BBD4"/>
            </a:solidFill>
            <a:ln w="38100">
              <a:noFill/>
            </a:ln>
            <a:effectLst/>
          </p:spPr>
          <p:style>
            <a:lnRef idx="1">
              <a:schemeClr val="accent1"/>
            </a:lnRef>
            <a:fillRef idx="3">
              <a:schemeClr val="accent1"/>
            </a:fillRef>
            <a:effectRef idx="2">
              <a:schemeClr val="accent1"/>
            </a:effectRef>
            <a:fontRef idx="minor">
              <a:schemeClr val="lt1"/>
            </a:fontRef>
          </p:style>
          <p:txBody>
            <a:bodyPr vert="horz" lIns="182880" tIns="0" rIns="0" bIns="0" rtlCol="0" anchor="ctr"/>
            <a:lstStyle/>
            <a:p>
              <a:pPr algn="ctr">
                <a:lnSpc>
                  <a:spcPts val="1720"/>
                </a:lnSpc>
                <a:buClr>
                  <a:srgbClr val="FFFFFF"/>
                </a:buClr>
              </a:pPr>
              <a:endParaRPr lang="en-US" sz="1600" dirty="0">
                <a:solidFill>
                  <a:schemeClr val="bg1"/>
                </a:solidFill>
                <a:cs typeface="Arial Unicode MS" pitchFamily="34" charset="-128"/>
              </a:endParaRPr>
            </a:p>
          </p:txBody>
        </p:sp>
      </p:grpSp>
      <p:grpSp>
        <p:nvGrpSpPr>
          <p:cNvPr id="116" name="Group 115"/>
          <p:cNvGrpSpPr/>
          <p:nvPr/>
        </p:nvGrpSpPr>
        <p:grpSpPr>
          <a:xfrm>
            <a:off x="1681966" y="5234558"/>
            <a:ext cx="1212515" cy="252000"/>
            <a:chOff x="2480307" y="5958831"/>
            <a:chExt cx="1212515" cy="335690"/>
          </a:xfrm>
        </p:grpSpPr>
        <p:sp>
          <p:nvSpPr>
            <p:cNvPr id="117" name="Rounded Rectangle 116"/>
            <p:cNvSpPr/>
            <p:nvPr/>
          </p:nvSpPr>
          <p:spPr>
            <a:xfrm>
              <a:off x="2480307" y="5958831"/>
              <a:ext cx="1212515" cy="335690"/>
            </a:xfrm>
            <a:prstGeom prst="roundRect">
              <a:avLst>
                <a:gd name="adj" fmla="val 0"/>
              </a:avLst>
            </a:prstGeom>
            <a:noFill/>
            <a:ln>
              <a:solidFill>
                <a:srgbClr val="57C1B4"/>
              </a:solidFill>
            </a:ln>
          </p:spPr>
          <p:txBody>
            <a:bodyPr wrap="none" lIns="0" tIns="0" rIns="108000" bIns="0" anchor="ctr">
              <a:noAutofit/>
            </a:bodyPr>
            <a:lstStyle/>
            <a:p>
              <a:pPr algn="ctr">
                <a:lnSpc>
                  <a:spcPct val="90000"/>
                </a:lnSpc>
              </a:pPr>
              <a:r>
                <a:rPr lang="en-US" sz="1400" b="1" dirty="0">
                  <a:latin typeface="Calibri"/>
                  <a:cs typeface="Calibri"/>
                </a:rPr>
                <a:t>PROMOTE</a:t>
              </a:r>
            </a:p>
          </p:txBody>
        </p:sp>
        <p:sp>
          <p:nvSpPr>
            <p:cNvPr id="118" name="Isosceles Triangle 117"/>
            <p:cNvSpPr/>
            <p:nvPr/>
          </p:nvSpPr>
          <p:spPr>
            <a:xfrm rot="5400000">
              <a:off x="3506471" y="6068468"/>
              <a:ext cx="135045" cy="116417"/>
            </a:xfrm>
            <a:prstGeom prst="triangle">
              <a:avLst/>
            </a:prstGeom>
            <a:solidFill>
              <a:schemeClr val="accent1"/>
            </a:solidFill>
            <a:ln w="38100">
              <a:noFill/>
            </a:ln>
            <a:effectLst/>
          </p:spPr>
          <p:style>
            <a:lnRef idx="1">
              <a:schemeClr val="accent1"/>
            </a:lnRef>
            <a:fillRef idx="3">
              <a:schemeClr val="accent1"/>
            </a:fillRef>
            <a:effectRef idx="2">
              <a:schemeClr val="accent1"/>
            </a:effectRef>
            <a:fontRef idx="minor">
              <a:schemeClr val="lt1"/>
            </a:fontRef>
          </p:style>
          <p:txBody>
            <a:bodyPr vert="horz" lIns="182880" tIns="0" rIns="0" bIns="0" rtlCol="0" anchor="ctr"/>
            <a:lstStyle/>
            <a:p>
              <a:pPr algn="ctr">
                <a:lnSpc>
                  <a:spcPts val="1720"/>
                </a:lnSpc>
                <a:buClr>
                  <a:srgbClr val="FFFFFF"/>
                </a:buClr>
              </a:pPr>
              <a:endParaRPr lang="en-US" sz="1600" dirty="0">
                <a:solidFill>
                  <a:schemeClr val="tx1"/>
                </a:solidFill>
                <a:cs typeface="Arial Unicode MS" pitchFamily="34" charset="-128"/>
              </a:endParaRPr>
            </a:p>
          </p:txBody>
        </p:sp>
      </p:grpSp>
      <p:sp>
        <p:nvSpPr>
          <p:cNvPr id="84" name="Rectangle 83"/>
          <p:cNvSpPr/>
          <p:nvPr/>
        </p:nvSpPr>
        <p:spPr>
          <a:xfrm>
            <a:off x="491522" y="3814813"/>
            <a:ext cx="923852" cy="289823"/>
          </a:xfrm>
          <a:prstGeom prst="rect">
            <a:avLst/>
          </a:prstGeom>
        </p:spPr>
        <p:txBody>
          <a:bodyPr wrap="square">
            <a:spAutoFit/>
          </a:bodyPr>
          <a:lstStyle/>
          <a:p>
            <a:pPr>
              <a:lnSpc>
                <a:spcPct val="90000"/>
              </a:lnSpc>
            </a:pPr>
            <a:r>
              <a:rPr lang="en-US" sz="1400" dirty="0">
                <a:solidFill>
                  <a:srgbClr val="FFFFFF"/>
                </a:solidFill>
                <a:latin typeface="Calibri"/>
                <a:cs typeface="Calibri"/>
              </a:rPr>
              <a:t>Manifest</a:t>
            </a:r>
          </a:p>
        </p:txBody>
      </p:sp>
      <p:grpSp>
        <p:nvGrpSpPr>
          <p:cNvPr id="6" name="Group 5"/>
          <p:cNvGrpSpPr/>
          <p:nvPr/>
        </p:nvGrpSpPr>
        <p:grpSpPr>
          <a:xfrm>
            <a:off x="4149913" y="2381275"/>
            <a:ext cx="716393" cy="582597"/>
            <a:chOff x="1179249" y="3806888"/>
            <a:chExt cx="891590" cy="776077"/>
          </a:xfrm>
        </p:grpSpPr>
        <p:pic>
          <p:nvPicPr>
            <p:cNvPr id="75" name="Picture 74" descr="paper.png"/>
            <p:cNvPicPr>
              <a:picLocks noChangeAspect="1"/>
            </p:cNvPicPr>
            <p:nvPr/>
          </p:nvPicPr>
          <p:blipFill>
            <a:blip r:embed="rId4">
              <a:grayscl/>
              <a:extLst>
                <a:ext uri="{28A0092B-C50C-407E-A947-70E740481C1C}">
                  <a14:useLocalDpi xmlns:a14="http://schemas.microsoft.com/office/drawing/2010/main" val="0"/>
                </a:ext>
              </a:extLst>
            </a:blip>
            <a:stretch>
              <a:fillRect/>
            </a:stretch>
          </p:blipFill>
          <p:spPr>
            <a:xfrm>
              <a:off x="1179249" y="3806888"/>
              <a:ext cx="570963" cy="681264"/>
            </a:xfrm>
            <a:prstGeom prst="rect">
              <a:avLst/>
            </a:prstGeom>
          </p:spPr>
        </p:pic>
        <p:pic>
          <p:nvPicPr>
            <p:cNvPr id="85" name="Picture 84"/>
            <p:cNvPicPr>
              <a:picLocks noChangeAspect="1"/>
            </p:cNvPicPr>
            <p:nvPr/>
          </p:nvPicPr>
          <p:blipFill>
            <a:blip r:embed="rId3" cstate="print">
              <a:grayscl/>
              <a:extLst>
                <a:ext uri="{28A0092B-C50C-407E-A947-70E740481C1C}">
                  <a14:useLocalDpi xmlns:a14="http://schemas.microsoft.com/office/drawing/2010/main"/>
                </a:ext>
              </a:extLst>
            </a:blip>
            <a:stretch>
              <a:fillRect/>
            </a:stretch>
          </p:blipFill>
          <p:spPr>
            <a:xfrm>
              <a:off x="1528594" y="4115603"/>
              <a:ext cx="542245" cy="467362"/>
            </a:xfrm>
            <a:prstGeom prst="rect">
              <a:avLst/>
            </a:prstGeom>
          </p:spPr>
        </p:pic>
      </p:grpSp>
      <p:grpSp>
        <p:nvGrpSpPr>
          <p:cNvPr id="5" name="Group 4"/>
          <p:cNvGrpSpPr/>
          <p:nvPr/>
        </p:nvGrpSpPr>
        <p:grpSpPr>
          <a:xfrm>
            <a:off x="1168887" y="4282790"/>
            <a:ext cx="904165" cy="755187"/>
            <a:chOff x="961760" y="4398299"/>
            <a:chExt cx="1329850" cy="1005985"/>
          </a:xfrm>
        </p:grpSpPr>
        <p:sp>
          <p:nvSpPr>
            <p:cNvPr id="73" name="Rectangle 72"/>
            <p:cNvSpPr/>
            <p:nvPr/>
          </p:nvSpPr>
          <p:spPr>
            <a:xfrm>
              <a:off x="961760" y="4398299"/>
              <a:ext cx="695993" cy="491987"/>
            </a:xfrm>
            <a:prstGeom prst="rect">
              <a:avLst/>
            </a:prstGeom>
          </p:spPr>
          <p:txBody>
            <a:bodyPr wrap="none">
              <a:spAutoFit/>
            </a:bodyPr>
            <a:lstStyle/>
            <a:p>
              <a:pPr algn="ctr"/>
              <a:r>
                <a:rPr lang="en-US" dirty="0">
                  <a:solidFill>
                    <a:srgbClr val="FFC91C"/>
                  </a:solidFill>
                  <a:latin typeface="Calibri"/>
                  <a:cs typeface="Calibri"/>
                </a:rPr>
                <a:t>QA</a:t>
              </a:r>
            </a:p>
          </p:txBody>
        </p:sp>
        <p:grpSp>
          <p:nvGrpSpPr>
            <p:cNvPr id="14" name="Group 13"/>
            <p:cNvGrpSpPr/>
            <p:nvPr/>
          </p:nvGrpSpPr>
          <p:grpSpPr>
            <a:xfrm>
              <a:off x="1436593" y="4714527"/>
              <a:ext cx="855017" cy="689757"/>
              <a:chOff x="4083239" y="4018752"/>
              <a:chExt cx="855017" cy="689757"/>
            </a:xfrm>
          </p:grpSpPr>
          <p:pic>
            <p:nvPicPr>
              <p:cNvPr id="80" name="Picture 79"/>
              <p:cNvPicPr>
                <a:picLocks noChangeAspect="1"/>
              </p:cNvPicPr>
              <p:nvPr/>
            </p:nvPicPr>
            <p:blipFill>
              <a:blip r:embed="rId5" cstate="print">
                <a:grayscl/>
                <a:extLst>
                  <a:ext uri="{28A0092B-C50C-407E-A947-70E740481C1C}">
                    <a14:useLocalDpi xmlns:a14="http://schemas.microsoft.com/office/drawing/2010/main"/>
                  </a:ext>
                </a:extLst>
              </a:blip>
              <a:stretch>
                <a:fillRect/>
              </a:stretch>
            </p:blipFill>
            <p:spPr>
              <a:xfrm>
                <a:off x="4083239" y="4018752"/>
                <a:ext cx="465471" cy="689757"/>
              </a:xfrm>
              <a:prstGeom prst="rect">
                <a:avLst/>
              </a:prstGeom>
            </p:spPr>
          </p:pic>
          <p:pic>
            <p:nvPicPr>
              <p:cNvPr id="87" name="Picture 86"/>
              <p:cNvPicPr>
                <a:picLocks noChangeAspect="1"/>
              </p:cNvPicPr>
              <p:nvPr/>
            </p:nvPicPr>
            <p:blipFill>
              <a:blip r:embed="rId5" cstate="print">
                <a:grayscl/>
                <a:extLst>
                  <a:ext uri="{28A0092B-C50C-407E-A947-70E740481C1C}">
                    <a14:useLocalDpi xmlns:a14="http://schemas.microsoft.com/office/drawing/2010/main"/>
                  </a:ext>
                </a:extLst>
              </a:blip>
              <a:stretch>
                <a:fillRect/>
              </a:stretch>
            </p:blipFill>
            <p:spPr>
              <a:xfrm>
                <a:off x="4472785" y="4018752"/>
                <a:ext cx="465471" cy="689757"/>
              </a:xfrm>
              <a:prstGeom prst="rect">
                <a:avLst/>
              </a:prstGeom>
            </p:spPr>
          </p:pic>
        </p:grpSp>
      </p:grpSp>
      <p:grpSp>
        <p:nvGrpSpPr>
          <p:cNvPr id="25" name="Group 24"/>
          <p:cNvGrpSpPr/>
          <p:nvPr/>
        </p:nvGrpSpPr>
        <p:grpSpPr>
          <a:xfrm>
            <a:off x="2505365" y="3814814"/>
            <a:ext cx="1658981" cy="1216013"/>
            <a:chOff x="2068610" y="3784433"/>
            <a:chExt cx="2440040" cy="1619851"/>
          </a:xfrm>
        </p:grpSpPr>
        <p:sp>
          <p:nvSpPr>
            <p:cNvPr id="82" name="Rectangle 81"/>
            <p:cNvSpPr/>
            <p:nvPr/>
          </p:nvSpPr>
          <p:spPr>
            <a:xfrm>
              <a:off x="2963299" y="4395707"/>
              <a:ext cx="815295" cy="491987"/>
            </a:xfrm>
            <a:prstGeom prst="rect">
              <a:avLst/>
            </a:prstGeom>
          </p:spPr>
          <p:txBody>
            <a:bodyPr wrap="none">
              <a:spAutoFit/>
            </a:bodyPr>
            <a:lstStyle/>
            <a:p>
              <a:pPr algn="ctr"/>
              <a:r>
                <a:rPr lang="en-US" dirty="0">
                  <a:solidFill>
                    <a:srgbClr val="FFC91C"/>
                  </a:solidFill>
                  <a:latin typeface="Calibri"/>
                  <a:cs typeface="Calibri"/>
                </a:rPr>
                <a:t>UAT</a:t>
              </a:r>
            </a:p>
          </p:txBody>
        </p:sp>
        <p:grpSp>
          <p:nvGrpSpPr>
            <p:cNvPr id="20" name="Group 19"/>
            <p:cNvGrpSpPr/>
            <p:nvPr/>
          </p:nvGrpSpPr>
          <p:grpSpPr>
            <a:xfrm>
              <a:off x="2068610" y="3784433"/>
              <a:ext cx="2440040" cy="1619851"/>
              <a:chOff x="2068610" y="3784433"/>
              <a:chExt cx="2440040" cy="1619851"/>
            </a:xfrm>
          </p:grpSpPr>
          <p:grpSp>
            <p:nvGrpSpPr>
              <p:cNvPr id="8" name="Group 7"/>
              <p:cNvGrpSpPr/>
              <p:nvPr/>
            </p:nvGrpSpPr>
            <p:grpSpPr>
              <a:xfrm>
                <a:off x="2068610" y="3784433"/>
                <a:ext cx="2049769" cy="795940"/>
                <a:chOff x="1891186" y="4780737"/>
                <a:chExt cx="2049769" cy="795940"/>
              </a:xfrm>
            </p:grpSpPr>
            <p:pic>
              <p:nvPicPr>
                <p:cNvPr id="109" name="Picture 108" descr="paper.png"/>
                <p:cNvPicPr>
                  <a:picLocks noChangeAspect="1"/>
                </p:cNvPicPr>
                <p:nvPr/>
              </p:nvPicPr>
              <p:blipFill>
                <a:blip r:embed="rId4">
                  <a:grayscl/>
                  <a:extLst>
                    <a:ext uri="{28A0092B-C50C-407E-A947-70E740481C1C}">
                      <a14:useLocalDpi xmlns:a14="http://schemas.microsoft.com/office/drawing/2010/main" val="0"/>
                    </a:ext>
                  </a:extLst>
                </a:blip>
                <a:stretch>
                  <a:fillRect/>
                </a:stretch>
              </p:blipFill>
              <p:spPr>
                <a:xfrm>
                  <a:off x="2994214" y="4800600"/>
                  <a:ext cx="681264" cy="681264"/>
                </a:xfrm>
                <a:prstGeom prst="rect">
                  <a:avLst/>
                </a:prstGeom>
              </p:spPr>
            </p:pic>
            <p:sp>
              <p:nvSpPr>
                <p:cNvPr id="110" name="Rectangle 109"/>
                <p:cNvSpPr/>
                <p:nvPr/>
              </p:nvSpPr>
              <p:spPr>
                <a:xfrm>
                  <a:off x="1891186" y="4780737"/>
                  <a:ext cx="1212655" cy="386073"/>
                </a:xfrm>
                <a:prstGeom prst="rect">
                  <a:avLst/>
                </a:prstGeom>
              </p:spPr>
              <p:txBody>
                <a:bodyPr wrap="square">
                  <a:spAutoFit/>
                </a:bodyPr>
                <a:lstStyle/>
                <a:p>
                  <a:pPr>
                    <a:lnSpc>
                      <a:spcPct val="90000"/>
                    </a:lnSpc>
                  </a:pPr>
                  <a:r>
                    <a:rPr lang="en-US" sz="1400" dirty="0">
                      <a:solidFill>
                        <a:srgbClr val="FFFFFF"/>
                      </a:solidFill>
                      <a:latin typeface="Calibri"/>
                      <a:cs typeface="Calibri"/>
                    </a:rPr>
                    <a:t>Manifest</a:t>
                  </a:r>
                </a:p>
              </p:txBody>
            </p:sp>
            <p:pic>
              <p:nvPicPr>
                <p:cNvPr id="67" name="Picture 66"/>
                <p:cNvPicPr>
                  <a:picLocks noChangeAspect="1"/>
                </p:cNvPicPr>
                <p:nvPr/>
              </p:nvPicPr>
              <p:blipFill>
                <a:blip r:embed="rId3" cstate="print">
                  <a:grayscl/>
                  <a:extLst>
                    <a:ext uri="{28A0092B-C50C-407E-A947-70E740481C1C}">
                      <a14:useLocalDpi xmlns:a14="http://schemas.microsoft.com/office/drawing/2010/main"/>
                    </a:ext>
                  </a:extLst>
                </a:blip>
                <a:stretch>
                  <a:fillRect/>
                </a:stretch>
              </p:blipFill>
              <p:spPr>
                <a:xfrm>
                  <a:off x="3398710" y="5109315"/>
                  <a:ext cx="542245" cy="467362"/>
                </a:xfrm>
                <a:prstGeom prst="rect">
                  <a:avLst/>
                </a:prstGeom>
              </p:spPr>
            </p:pic>
          </p:grpSp>
          <p:grpSp>
            <p:nvGrpSpPr>
              <p:cNvPr id="16" name="Group 15"/>
              <p:cNvGrpSpPr/>
              <p:nvPr/>
            </p:nvGrpSpPr>
            <p:grpSpPr>
              <a:xfrm>
                <a:off x="3606949" y="4714206"/>
                <a:ext cx="901701" cy="690078"/>
                <a:chOff x="3606949" y="4672490"/>
                <a:chExt cx="901701" cy="690078"/>
              </a:xfrm>
            </p:grpSpPr>
            <p:pic>
              <p:nvPicPr>
                <p:cNvPr id="89" name="Picture 88"/>
                <p:cNvPicPr>
                  <a:picLocks noChangeAspect="1"/>
                </p:cNvPicPr>
                <p:nvPr/>
              </p:nvPicPr>
              <p:blipFill>
                <a:blip r:embed="rId5" cstate="print">
                  <a:grayscl/>
                  <a:extLst>
                    <a:ext uri="{28A0092B-C50C-407E-A947-70E740481C1C}">
                      <a14:useLocalDpi xmlns:a14="http://schemas.microsoft.com/office/drawing/2010/main"/>
                    </a:ext>
                  </a:extLst>
                </a:blip>
                <a:stretch>
                  <a:fillRect/>
                </a:stretch>
              </p:blipFill>
              <p:spPr>
                <a:xfrm>
                  <a:off x="3799877" y="4672490"/>
                  <a:ext cx="385856" cy="571780"/>
                </a:xfrm>
                <a:prstGeom prst="rect">
                  <a:avLst/>
                </a:prstGeom>
              </p:spPr>
            </p:pic>
            <p:pic>
              <p:nvPicPr>
                <p:cNvPr id="93" name="Picture 92"/>
                <p:cNvPicPr>
                  <a:picLocks noChangeAspect="1"/>
                </p:cNvPicPr>
                <p:nvPr/>
              </p:nvPicPr>
              <p:blipFill>
                <a:blip r:embed="rId5" cstate="print">
                  <a:grayscl/>
                  <a:extLst>
                    <a:ext uri="{28A0092B-C50C-407E-A947-70E740481C1C}">
                      <a14:useLocalDpi xmlns:a14="http://schemas.microsoft.com/office/drawing/2010/main"/>
                    </a:ext>
                  </a:extLst>
                </a:blip>
                <a:stretch>
                  <a:fillRect/>
                </a:stretch>
              </p:blipFill>
              <p:spPr>
                <a:xfrm>
                  <a:off x="4122794" y="4672490"/>
                  <a:ext cx="385856" cy="571780"/>
                </a:xfrm>
                <a:prstGeom prst="rect">
                  <a:avLst/>
                </a:prstGeom>
              </p:spPr>
            </p:pic>
            <p:pic>
              <p:nvPicPr>
                <p:cNvPr id="119" name="Picture 118"/>
                <p:cNvPicPr>
                  <a:picLocks noChangeAspect="1"/>
                </p:cNvPicPr>
                <p:nvPr/>
              </p:nvPicPr>
              <p:blipFill>
                <a:blip r:embed="rId5" cstate="print">
                  <a:grayscl/>
                  <a:extLst>
                    <a:ext uri="{28A0092B-C50C-407E-A947-70E740481C1C}">
                      <a14:useLocalDpi xmlns:a14="http://schemas.microsoft.com/office/drawing/2010/main"/>
                    </a:ext>
                  </a:extLst>
                </a:blip>
                <a:stretch>
                  <a:fillRect/>
                </a:stretch>
              </p:blipFill>
              <p:spPr>
                <a:xfrm>
                  <a:off x="3606949" y="4790788"/>
                  <a:ext cx="385856" cy="571780"/>
                </a:xfrm>
                <a:prstGeom prst="rect">
                  <a:avLst/>
                </a:prstGeom>
              </p:spPr>
            </p:pic>
            <p:pic>
              <p:nvPicPr>
                <p:cNvPr id="120" name="Picture 119"/>
                <p:cNvPicPr>
                  <a:picLocks noChangeAspect="1"/>
                </p:cNvPicPr>
                <p:nvPr/>
              </p:nvPicPr>
              <p:blipFill>
                <a:blip r:embed="rId5" cstate="print">
                  <a:grayscl/>
                  <a:extLst>
                    <a:ext uri="{28A0092B-C50C-407E-A947-70E740481C1C}">
                      <a14:useLocalDpi xmlns:a14="http://schemas.microsoft.com/office/drawing/2010/main"/>
                    </a:ext>
                  </a:extLst>
                </a:blip>
                <a:stretch>
                  <a:fillRect/>
                </a:stretch>
              </p:blipFill>
              <p:spPr>
                <a:xfrm>
                  <a:off x="3929866" y="4790788"/>
                  <a:ext cx="385856" cy="571780"/>
                </a:xfrm>
                <a:prstGeom prst="rect">
                  <a:avLst/>
                </a:prstGeom>
              </p:spPr>
            </p:pic>
          </p:grpSp>
        </p:grpSp>
      </p:grpSp>
      <p:grpSp>
        <p:nvGrpSpPr>
          <p:cNvPr id="26" name="Group 25"/>
          <p:cNvGrpSpPr/>
          <p:nvPr/>
        </p:nvGrpSpPr>
        <p:grpSpPr>
          <a:xfrm>
            <a:off x="4414121" y="3814812"/>
            <a:ext cx="1694343" cy="1223164"/>
            <a:chOff x="3959142" y="3784433"/>
            <a:chExt cx="2492050" cy="1629376"/>
          </a:xfrm>
        </p:grpSpPr>
        <p:sp>
          <p:nvSpPr>
            <p:cNvPr id="83" name="Rectangle 82"/>
            <p:cNvSpPr/>
            <p:nvPr/>
          </p:nvSpPr>
          <p:spPr>
            <a:xfrm>
              <a:off x="4912513" y="4419449"/>
              <a:ext cx="953113" cy="491987"/>
            </a:xfrm>
            <a:prstGeom prst="rect">
              <a:avLst/>
            </a:prstGeom>
          </p:spPr>
          <p:txBody>
            <a:bodyPr wrap="none">
              <a:spAutoFit/>
            </a:bodyPr>
            <a:lstStyle/>
            <a:p>
              <a:pPr algn="ctr"/>
              <a:r>
                <a:rPr lang="en-US" dirty="0">
                  <a:solidFill>
                    <a:srgbClr val="FFC91C"/>
                  </a:solidFill>
                  <a:latin typeface="Calibri"/>
                  <a:cs typeface="Calibri"/>
                </a:rPr>
                <a:t>PERF</a:t>
              </a:r>
            </a:p>
          </p:txBody>
        </p:sp>
        <p:grpSp>
          <p:nvGrpSpPr>
            <p:cNvPr id="21" name="Group 20"/>
            <p:cNvGrpSpPr/>
            <p:nvPr/>
          </p:nvGrpSpPr>
          <p:grpSpPr>
            <a:xfrm>
              <a:off x="3959142" y="3784433"/>
              <a:ext cx="2492050" cy="1629376"/>
              <a:chOff x="3959142" y="3784433"/>
              <a:chExt cx="2492050" cy="1629376"/>
            </a:xfrm>
          </p:grpSpPr>
          <p:grpSp>
            <p:nvGrpSpPr>
              <p:cNvPr id="4" name="Group 3"/>
              <p:cNvGrpSpPr/>
              <p:nvPr/>
            </p:nvGrpSpPr>
            <p:grpSpPr>
              <a:xfrm>
                <a:off x="3959142" y="3784433"/>
                <a:ext cx="2115501" cy="818699"/>
                <a:chOff x="3959142" y="4780737"/>
                <a:chExt cx="2115501" cy="818699"/>
              </a:xfrm>
            </p:grpSpPr>
            <p:pic>
              <p:nvPicPr>
                <p:cNvPr id="106" name="Picture 105" descr="paper.png"/>
                <p:cNvPicPr>
                  <a:picLocks noChangeAspect="1"/>
                </p:cNvPicPr>
                <p:nvPr/>
              </p:nvPicPr>
              <p:blipFill>
                <a:blip r:embed="rId4">
                  <a:grayscl/>
                  <a:extLst>
                    <a:ext uri="{28A0092B-C50C-407E-A947-70E740481C1C}">
                      <a14:useLocalDpi xmlns:a14="http://schemas.microsoft.com/office/drawing/2010/main" val="0"/>
                    </a:ext>
                  </a:extLst>
                </a:blip>
                <a:stretch>
                  <a:fillRect/>
                </a:stretch>
              </p:blipFill>
              <p:spPr>
                <a:xfrm>
                  <a:off x="5122257" y="4800600"/>
                  <a:ext cx="681264" cy="681264"/>
                </a:xfrm>
                <a:prstGeom prst="rect">
                  <a:avLst/>
                </a:prstGeom>
              </p:spPr>
            </p:pic>
            <p:sp>
              <p:nvSpPr>
                <p:cNvPr id="107" name="Rectangle 106"/>
                <p:cNvSpPr/>
                <p:nvPr/>
              </p:nvSpPr>
              <p:spPr>
                <a:xfrm>
                  <a:off x="3959142" y="4780737"/>
                  <a:ext cx="1250863" cy="639582"/>
                </a:xfrm>
                <a:prstGeom prst="rect">
                  <a:avLst/>
                </a:prstGeom>
              </p:spPr>
              <p:txBody>
                <a:bodyPr wrap="square">
                  <a:spAutoFit/>
                </a:bodyPr>
                <a:lstStyle/>
                <a:p>
                  <a:pPr>
                    <a:lnSpc>
                      <a:spcPct val="90000"/>
                    </a:lnSpc>
                  </a:pPr>
                  <a:r>
                    <a:rPr lang="en-US" sz="1400" dirty="0">
                      <a:solidFill>
                        <a:srgbClr val="FFFFFF"/>
                      </a:solidFill>
                      <a:cs typeface="Calibri"/>
                    </a:rPr>
                    <a:t>Manifest </a:t>
                  </a:r>
                </a:p>
              </p:txBody>
            </p:sp>
            <p:pic>
              <p:nvPicPr>
                <p:cNvPr id="68" name="Picture 67"/>
                <p:cNvPicPr>
                  <a:picLocks noChangeAspect="1"/>
                </p:cNvPicPr>
                <p:nvPr/>
              </p:nvPicPr>
              <p:blipFill>
                <a:blip r:embed="rId3" cstate="print">
                  <a:grayscl/>
                  <a:extLst>
                    <a:ext uri="{28A0092B-C50C-407E-A947-70E740481C1C}">
                      <a14:useLocalDpi xmlns:a14="http://schemas.microsoft.com/office/drawing/2010/main"/>
                    </a:ext>
                  </a:extLst>
                </a:blip>
                <a:stretch>
                  <a:fillRect/>
                </a:stretch>
              </p:blipFill>
              <p:spPr>
                <a:xfrm>
                  <a:off x="5532398" y="5132074"/>
                  <a:ext cx="542245" cy="467362"/>
                </a:xfrm>
                <a:prstGeom prst="rect">
                  <a:avLst/>
                </a:prstGeom>
              </p:spPr>
            </p:pic>
          </p:grpSp>
          <p:grpSp>
            <p:nvGrpSpPr>
              <p:cNvPr id="142" name="Group 141"/>
              <p:cNvGrpSpPr/>
              <p:nvPr/>
            </p:nvGrpSpPr>
            <p:grpSpPr>
              <a:xfrm>
                <a:off x="5608266" y="4714206"/>
                <a:ext cx="842926" cy="699603"/>
                <a:chOff x="3665724" y="4672490"/>
                <a:chExt cx="842926" cy="699603"/>
              </a:xfrm>
            </p:grpSpPr>
            <p:pic>
              <p:nvPicPr>
                <p:cNvPr id="143" name="Picture 142"/>
                <p:cNvPicPr>
                  <a:picLocks noChangeAspect="1"/>
                </p:cNvPicPr>
                <p:nvPr/>
              </p:nvPicPr>
              <p:blipFill>
                <a:blip r:embed="rId5" cstate="print">
                  <a:grayscl/>
                  <a:extLst>
                    <a:ext uri="{28A0092B-C50C-407E-A947-70E740481C1C}">
                      <a14:useLocalDpi xmlns:a14="http://schemas.microsoft.com/office/drawing/2010/main"/>
                    </a:ext>
                  </a:extLst>
                </a:blip>
                <a:stretch>
                  <a:fillRect/>
                </a:stretch>
              </p:blipFill>
              <p:spPr>
                <a:xfrm>
                  <a:off x="3799877" y="4672490"/>
                  <a:ext cx="385856" cy="571780"/>
                </a:xfrm>
                <a:prstGeom prst="rect">
                  <a:avLst/>
                </a:prstGeom>
              </p:spPr>
            </p:pic>
            <p:pic>
              <p:nvPicPr>
                <p:cNvPr id="144" name="Picture 143"/>
                <p:cNvPicPr>
                  <a:picLocks noChangeAspect="1"/>
                </p:cNvPicPr>
                <p:nvPr/>
              </p:nvPicPr>
              <p:blipFill>
                <a:blip r:embed="rId5" cstate="print">
                  <a:grayscl/>
                  <a:extLst>
                    <a:ext uri="{28A0092B-C50C-407E-A947-70E740481C1C}">
                      <a14:useLocalDpi xmlns:a14="http://schemas.microsoft.com/office/drawing/2010/main"/>
                    </a:ext>
                  </a:extLst>
                </a:blip>
                <a:stretch>
                  <a:fillRect/>
                </a:stretch>
              </p:blipFill>
              <p:spPr>
                <a:xfrm>
                  <a:off x="4122794" y="4672490"/>
                  <a:ext cx="385856" cy="571780"/>
                </a:xfrm>
                <a:prstGeom prst="rect">
                  <a:avLst/>
                </a:prstGeom>
              </p:spPr>
            </p:pic>
            <p:pic>
              <p:nvPicPr>
                <p:cNvPr id="145" name="Picture 144"/>
                <p:cNvPicPr>
                  <a:picLocks noChangeAspect="1"/>
                </p:cNvPicPr>
                <p:nvPr/>
              </p:nvPicPr>
              <p:blipFill>
                <a:blip r:embed="rId5" cstate="print">
                  <a:grayscl/>
                  <a:extLst>
                    <a:ext uri="{28A0092B-C50C-407E-A947-70E740481C1C}">
                      <a14:useLocalDpi xmlns:a14="http://schemas.microsoft.com/office/drawing/2010/main"/>
                    </a:ext>
                  </a:extLst>
                </a:blip>
                <a:stretch>
                  <a:fillRect/>
                </a:stretch>
              </p:blipFill>
              <p:spPr>
                <a:xfrm>
                  <a:off x="3665724" y="4800313"/>
                  <a:ext cx="385856" cy="571780"/>
                </a:xfrm>
                <a:prstGeom prst="rect">
                  <a:avLst/>
                </a:prstGeom>
              </p:spPr>
            </p:pic>
            <p:pic>
              <p:nvPicPr>
                <p:cNvPr id="146" name="Picture 145"/>
                <p:cNvPicPr>
                  <a:picLocks noChangeAspect="1"/>
                </p:cNvPicPr>
                <p:nvPr/>
              </p:nvPicPr>
              <p:blipFill>
                <a:blip r:embed="rId5" cstate="print">
                  <a:grayscl/>
                  <a:extLst>
                    <a:ext uri="{28A0092B-C50C-407E-A947-70E740481C1C}">
                      <a14:useLocalDpi xmlns:a14="http://schemas.microsoft.com/office/drawing/2010/main"/>
                    </a:ext>
                  </a:extLst>
                </a:blip>
                <a:stretch>
                  <a:fillRect/>
                </a:stretch>
              </p:blipFill>
              <p:spPr>
                <a:xfrm>
                  <a:off x="3929866" y="4790788"/>
                  <a:ext cx="385856" cy="571780"/>
                </a:xfrm>
                <a:prstGeom prst="rect">
                  <a:avLst/>
                </a:prstGeom>
              </p:spPr>
            </p:pic>
          </p:grpSp>
        </p:grpSp>
      </p:grpSp>
      <p:grpSp>
        <p:nvGrpSpPr>
          <p:cNvPr id="27" name="Group 26"/>
          <p:cNvGrpSpPr/>
          <p:nvPr/>
        </p:nvGrpSpPr>
        <p:grpSpPr>
          <a:xfrm>
            <a:off x="6405465" y="3814814"/>
            <a:ext cx="1905026" cy="1298193"/>
            <a:chOff x="5860825" y="3784433"/>
            <a:chExt cx="2801923" cy="1729323"/>
          </a:xfrm>
        </p:grpSpPr>
        <p:sp>
          <p:nvSpPr>
            <p:cNvPr id="86" name="Rectangle 85"/>
            <p:cNvSpPr/>
            <p:nvPr/>
          </p:nvSpPr>
          <p:spPr>
            <a:xfrm>
              <a:off x="6758996" y="4395707"/>
              <a:ext cx="1065012" cy="491987"/>
            </a:xfrm>
            <a:prstGeom prst="rect">
              <a:avLst/>
            </a:prstGeom>
          </p:spPr>
          <p:txBody>
            <a:bodyPr wrap="none">
              <a:spAutoFit/>
            </a:bodyPr>
            <a:lstStyle/>
            <a:p>
              <a:pPr algn="ctr"/>
              <a:r>
                <a:rPr lang="en-US" dirty="0">
                  <a:solidFill>
                    <a:srgbClr val="FFC91C"/>
                  </a:solidFill>
                  <a:latin typeface="Calibri"/>
                  <a:cs typeface="Calibri"/>
                </a:rPr>
                <a:t>PROD</a:t>
              </a:r>
            </a:p>
          </p:txBody>
        </p:sp>
        <p:grpSp>
          <p:nvGrpSpPr>
            <p:cNvPr id="23" name="Group 22"/>
            <p:cNvGrpSpPr/>
            <p:nvPr/>
          </p:nvGrpSpPr>
          <p:grpSpPr>
            <a:xfrm>
              <a:off x="5860825" y="3784433"/>
              <a:ext cx="2801923" cy="1729323"/>
              <a:chOff x="5860825" y="3784433"/>
              <a:chExt cx="2801923" cy="1729323"/>
            </a:xfrm>
          </p:grpSpPr>
          <p:grpSp>
            <p:nvGrpSpPr>
              <p:cNvPr id="7" name="Group 6"/>
              <p:cNvGrpSpPr/>
              <p:nvPr/>
            </p:nvGrpSpPr>
            <p:grpSpPr>
              <a:xfrm>
                <a:off x="5860825" y="3784433"/>
                <a:ext cx="2272523" cy="737418"/>
                <a:chOff x="5860825" y="4780737"/>
                <a:chExt cx="2272523" cy="737418"/>
              </a:xfrm>
            </p:grpSpPr>
            <p:pic>
              <p:nvPicPr>
                <p:cNvPr id="102" name="Picture 101" descr="paper.png"/>
                <p:cNvPicPr>
                  <a:picLocks noChangeAspect="1"/>
                </p:cNvPicPr>
                <p:nvPr/>
              </p:nvPicPr>
              <p:blipFill>
                <a:blip r:embed="rId4">
                  <a:grayscl/>
                  <a:extLst>
                    <a:ext uri="{28A0092B-C50C-407E-A947-70E740481C1C}">
                      <a14:useLocalDpi xmlns:a14="http://schemas.microsoft.com/office/drawing/2010/main" val="0"/>
                    </a:ext>
                  </a:extLst>
                </a:blip>
                <a:stretch>
                  <a:fillRect/>
                </a:stretch>
              </p:blipFill>
              <p:spPr>
                <a:xfrm>
                  <a:off x="7177369" y="4800600"/>
                  <a:ext cx="681264" cy="681264"/>
                </a:xfrm>
                <a:prstGeom prst="rect">
                  <a:avLst/>
                </a:prstGeom>
              </p:spPr>
            </p:pic>
            <p:sp>
              <p:nvSpPr>
                <p:cNvPr id="104" name="Rectangle 103"/>
                <p:cNvSpPr/>
                <p:nvPr/>
              </p:nvSpPr>
              <p:spPr>
                <a:xfrm>
                  <a:off x="5860825" y="4780737"/>
                  <a:ext cx="1388911" cy="386073"/>
                </a:xfrm>
                <a:prstGeom prst="rect">
                  <a:avLst/>
                </a:prstGeom>
              </p:spPr>
              <p:txBody>
                <a:bodyPr wrap="square">
                  <a:spAutoFit/>
                </a:bodyPr>
                <a:lstStyle/>
                <a:p>
                  <a:pPr>
                    <a:lnSpc>
                      <a:spcPct val="90000"/>
                    </a:lnSpc>
                  </a:pPr>
                  <a:r>
                    <a:rPr lang="en-US" sz="1400" dirty="0">
                      <a:solidFill>
                        <a:srgbClr val="FFFFFF"/>
                      </a:solidFill>
                      <a:cs typeface="Calibri"/>
                    </a:rPr>
                    <a:t>Manifest</a:t>
                  </a:r>
                </a:p>
              </p:txBody>
            </p:sp>
            <p:pic>
              <p:nvPicPr>
                <p:cNvPr id="69" name="Picture 68"/>
                <p:cNvPicPr>
                  <a:picLocks noChangeAspect="1"/>
                </p:cNvPicPr>
                <p:nvPr/>
              </p:nvPicPr>
              <p:blipFill>
                <a:blip r:embed="rId3" cstate="print">
                  <a:grayscl/>
                  <a:extLst>
                    <a:ext uri="{28A0092B-C50C-407E-A947-70E740481C1C}">
                      <a14:useLocalDpi xmlns:a14="http://schemas.microsoft.com/office/drawing/2010/main"/>
                    </a:ext>
                  </a:extLst>
                </a:blip>
                <a:stretch>
                  <a:fillRect/>
                </a:stretch>
              </p:blipFill>
              <p:spPr>
                <a:xfrm>
                  <a:off x="7591103" y="5050793"/>
                  <a:ext cx="542245" cy="467362"/>
                </a:xfrm>
                <a:prstGeom prst="rect">
                  <a:avLst/>
                </a:prstGeom>
              </p:spPr>
            </p:pic>
          </p:grpSp>
          <p:grpSp>
            <p:nvGrpSpPr>
              <p:cNvPr id="22" name="Group 21"/>
              <p:cNvGrpSpPr/>
              <p:nvPr/>
            </p:nvGrpSpPr>
            <p:grpSpPr>
              <a:xfrm>
                <a:off x="7009634" y="4579962"/>
                <a:ext cx="1653114" cy="933794"/>
                <a:chOff x="7009634" y="4579962"/>
                <a:chExt cx="1653114" cy="933794"/>
              </a:xfrm>
            </p:grpSpPr>
            <p:grpSp>
              <p:nvGrpSpPr>
                <p:cNvPr id="17" name="Group 16"/>
                <p:cNvGrpSpPr/>
                <p:nvPr/>
              </p:nvGrpSpPr>
              <p:grpSpPr>
                <a:xfrm>
                  <a:off x="7663681" y="4579962"/>
                  <a:ext cx="999067" cy="416334"/>
                  <a:chOff x="7455388" y="4804943"/>
                  <a:chExt cx="999067" cy="416334"/>
                </a:xfrm>
              </p:grpSpPr>
              <p:pic>
                <p:nvPicPr>
                  <p:cNvPr id="134" name="Picture 133"/>
                  <p:cNvPicPr>
                    <a:picLocks noChangeAspect="1"/>
                  </p:cNvPicPr>
                  <p:nvPr/>
                </p:nvPicPr>
                <p:blipFill>
                  <a:blip r:embed="rId5" cstate="print">
                    <a:grayscl/>
                    <a:extLst>
                      <a:ext uri="{28A0092B-C50C-407E-A947-70E740481C1C}">
                        <a14:useLocalDpi xmlns:a14="http://schemas.microsoft.com/office/drawing/2010/main"/>
                      </a:ext>
                    </a:extLst>
                  </a:blip>
                  <a:stretch>
                    <a:fillRect/>
                  </a:stretch>
                </p:blipFill>
                <p:spPr>
                  <a:xfrm>
                    <a:off x="7455388" y="4804943"/>
                    <a:ext cx="280956" cy="416334"/>
                  </a:xfrm>
                  <a:prstGeom prst="rect">
                    <a:avLst/>
                  </a:prstGeom>
                </p:spPr>
              </p:pic>
              <p:pic>
                <p:nvPicPr>
                  <p:cNvPr id="135" name="Picture 134"/>
                  <p:cNvPicPr>
                    <a:picLocks noChangeAspect="1"/>
                  </p:cNvPicPr>
                  <p:nvPr/>
                </p:nvPicPr>
                <p:blipFill>
                  <a:blip r:embed="rId5" cstate="print">
                    <a:grayscl/>
                    <a:extLst>
                      <a:ext uri="{28A0092B-C50C-407E-A947-70E740481C1C}">
                        <a14:useLocalDpi xmlns:a14="http://schemas.microsoft.com/office/drawing/2010/main"/>
                      </a:ext>
                    </a:extLst>
                  </a:blip>
                  <a:stretch>
                    <a:fillRect/>
                  </a:stretch>
                </p:blipFill>
                <p:spPr>
                  <a:xfrm>
                    <a:off x="7690516" y="4804943"/>
                    <a:ext cx="280956" cy="416334"/>
                  </a:xfrm>
                  <a:prstGeom prst="rect">
                    <a:avLst/>
                  </a:prstGeom>
                </p:spPr>
              </p:pic>
              <p:pic>
                <p:nvPicPr>
                  <p:cNvPr id="138" name="Picture 137"/>
                  <p:cNvPicPr>
                    <a:picLocks noChangeAspect="1"/>
                  </p:cNvPicPr>
                  <p:nvPr/>
                </p:nvPicPr>
                <p:blipFill>
                  <a:blip r:embed="rId5" cstate="print">
                    <a:grayscl/>
                    <a:extLst>
                      <a:ext uri="{28A0092B-C50C-407E-A947-70E740481C1C}">
                        <a14:useLocalDpi xmlns:a14="http://schemas.microsoft.com/office/drawing/2010/main"/>
                      </a:ext>
                    </a:extLst>
                  </a:blip>
                  <a:stretch>
                    <a:fillRect/>
                  </a:stretch>
                </p:blipFill>
                <p:spPr>
                  <a:xfrm>
                    <a:off x="7938371" y="4804943"/>
                    <a:ext cx="280956" cy="416334"/>
                  </a:xfrm>
                  <a:prstGeom prst="rect">
                    <a:avLst/>
                  </a:prstGeom>
                </p:spPr>
              </p:pic>
              <p:pic>
                <p:nvPicPr>
                  <p:cNvPr id="139" name="Picture 138"/>
                  <p:cNvPicPr>
                    <a:picLocks noChangeAspect="1"/>
                  </p:cNvPicPr>
                  <p:nvPr/>
                </p:nvPicPr>
                <p:blipFill>
                  <a:blip r:embed="rId5" cstate="print">
                    <a:grayscl/>
                    <a:extLst>
                      <a:ext uri="{28A0092B-C50C-407E-A947-70E740481C1C}">
                        <a14:useLocalDpi xmlns:a14="http://schemas.microsoft.com/office/drawing/2010/main"/>
                      </a:ext>
                    </a:extLst>
                  </a:blip>
                  <a:stretch>
                    <a:fillRect/>
                  </a:stretch>
                </p:blipFill>
                <p:spPr>
                  <a:xfrm>
                    <a:off x="8173499" y="4804943"/>
                    <a:ext cx="280956" cy="416334"/>
                  </a:xfrm>
                  <a:prstGeom prst="rect">
                    <a:avLst/>
                  </a:prstGeom>
                </p:spPr>
              </p:pic>
            </p:grpSp>
            <p:grpSp>
              <p:nvGrpSpPr>
                <p:cNvPr id="18" name="Group 17"/>
                <p:cNvGrpSpPr/>
                <p:nvPr/>
              </p:nvGrpSpPr>
              <p:grpSpPr>
                <a:xfrm>
                  <a:off x="7522108" y="4759672"/>
                  <a:ext cx="999067" cy="416334"/>
                  <a:chOff x="7303740" y="4664136"/>
                  <a:chExt cx="999067" cy="416334"/>
                </a:xfrm>
              </p:grpSpPr>
              <p:pic>
                <p:nvPicPr>
                  <p:cNvPr id="136" name="Picture 135"/>
                  <p:cNvPicPr>
                    <a:picLocks noChangeAspect="1"/>
                  </p:cNvPicPr>
                  <p:nvPr/>
                </p:nvPicPr>
                <p:blipFill>
                  <a:blip r:embed="rId5" cstate="print">
                    <a:grayscl/>
                    <a:extLst>
                      <a:ext uri="{28A0092B-C50C-407E-A947-70E740481C1C}">
                        <a14:useLocalDpi xmlns:a14="http://schemas.microsoft.com/office/drawing/2010/main"/>
                      </a:ext>
                    </a:extLst>
                  </a:blip>
                  <a:stretch>
                    <a:fillRect/>
                  </a:stretch>
                </p:blipFill>
                <p:spPr>
                  <a:xfrm>
                    <a:off x="7303740" y="4664136"/>
                    <a:ext cx="280956" cy="416334"/>
                  </a:xfrm>
                  <a:prstGeom prst="rect">
                    <a:avLst/>
                  </a:prstGeom>
                </p:spPr>
              </p:pic>
              <p:pic>
                <p:nvPicPr>
                  <p:cNvPr id="140" name="Picture 139"/>
                  <p:cNvPicPr>
                    <a:picLocks noChangeAspect="1"/>
                  </p:cNvPicPr>
                  <p:nvPr/>
                </p:nvPicPr>
                <p:blipFill>
                  <a:blip r:embed="rId5" cstate="print">
                    <a:grayscl/>
                    <a:extLst>
                      <a:ext uri="{28A0092B-C50C-407E-A947-70E740481C1C}">
                        <a14:useLocalDpi xmlns:a14="http://schemas.microsoft.com/office/drawing/2010/main"/>
                      </a:ext>
                    </a:extLst>
                  </a:blip>
                  <a:stretch>
                    <a:fillRect/>
                  </a:stretch>
                </p:blipFill>
                <p:spPr>
                  <a:xfrm>
                    <a:off x="7786723" y="4664136"/>
                    <a:ext cx="280956" cy="416334"/>
                  </a:xfrm>
                  <a:prstGeom prst="rect">
                    <a:avLst/>
                  </a:prstGeom>
                </p:spPr>
              </p:pic>
              <p:pic>
                <p:nvPicPr>
                  <p:cNvPr id="141" name="Picture 140"/>
                  <p:cNvPicPr>
                    <a:picLocks noChangeAspect="1"/>
                  </p:cNvPicPr>
                  <p:nvPr/>
                </p:nvPicPr>
                <p:blipFill>
                  <a:blip r:embed="rId5" cstate="print">
                    <a:grayscl/>
                    <a:extLst>
                      <a:ext uri="{28A0092B-C50C-407E-A947-70E740481C1C}">
                        <a14:useLocalDpi xmlns:a14="http://schemas.microsoft.com/office/drawing/2010/main"/>
                      </a:ext>
                    </a:extLst>
                  </a:blip>
                  <a:stretch>
                    <a:fillRect/>
                  </a:stretch>
                </p:blipFill>
                <p:spPr>
                  <a:xfrm>
                    <a:off x="8021851" y="4664136"/>
                    <a:ext cx="280956" cy="416334"/>
                  </a:xfrm>
                  <a:prstGeom prst="rect">
                    <a:avLst/>
                  </a:prstGeom>
                </p:spPr>
              </p:pic>
              <p:pic>
                <p:nvPicPr>
                  <p:cNvPr id="137" name="Picture 136"/>
                  <p:cNvPicPr>
                    <a:picLocks noChangeAspect="1"/>
                  </p:cNvPicPr>
                  <p:nvPr/>
                </p:nvPicPr>
                <p:blipFill>
                  <a:blip r:embed="rId5" cstate="print">
                    <a:grayscl/>
                    <a:extLst>
                      <a:ext uri="{28A0092B-C50C-407E-A947-70E740481C1C}">
                        <a14:useLocalDpi xmlns:a14="http://schemas.microsoft.com/office/drawing/2010/main"/>
                      </a:ext>
                    </a:extLst>
                  </a:blip>
                  <a:stretch>
                    <a:fillRect/>
                  </a:stretch>
                </p:blipFill>
                <p:spPr>
                  <a:xfrm>
                    <a:off x="7538868" y="4664136"/>
                    <a:ext cx="280956" cy="416334"/>
                  </a:xfrm>
                  <a:prstGeom prst="rect">
                    <a:avLst/>
                  </a:prstGeom>
                </p:spPr>
              </p:pic>
            </p:grpSp>
            <p:grpSp>
              <p:nvGrpSpPr>
                <p:cNvPr id="147" name="Group 146"/>
                <p:cNvGrpSpPr/>
                <p:nvPr/>
              </p:nvGrpSpPr>
              <p:grpSpPr>
                <a:xfrm>
                  <a:off x="7183983" y="4928547"/>
                  <a:ext cx="999067" cy="416334"/>
                  <a:chOff x="7303740" y="4664136"/>
                  <a:chExt cx="999067" cy="416334"/>
                </a:xfrm>
              </p:grpSpPr>
              <p:pic>
                <p:nvPicPr>
                  <p:cNvPr id="148" name="Picture 147"/>
                  <p:cNvPicPr>
                    <a:picLocks noChangeAspect="1"/>
                  </p:cNvPicPr>
                  <p:nvPr/>
                </p:nvPicPr>
                <p:blipFill>
                  <a:blip r:embed="rId5" cstate="print">
                    <a:grayscl/>
                    <a:extLst>
                      <a:ext uri="{28A0092B-C50C-407E-A947-70E740481C1C}">
                        <a14:useLocalDpi xmlns:a14="http://schemas.microsoft.com/office/drawing/2010/main"/>
                      </a:ext>
                    </a:extLst>
                  </a:blip>
                  <a:stretch>
                    <a:fillRect/>
                  </a:stretch>
                </p:blipFill>
                <p:spPr>
                  <a:xfrm>
                    <a:off x="7303740" y="4664136"/>
                    <a:ext cx="280956" cy="416334"/>
                  </a:xfrm>
                  <a:prstGeom prst="rect">
                    <a:avLst/>
                  </a:prstGeom>
                </p:spPr>
              </p:pic>
              <p:pic>
                <p:nvPicPr>
                  <p:cNvPr id="149" name="Picture 148"/>
                  <p:cNvPicPr>
                    <a:picLocks noChangeAspect="1"/>
                  </p:cNvPicPr>
                  <p:nvPr/>
                </p:nvPicPr>
                <p:blipFill>
                  <a:blip r:embed="rId5" cstate="print">
                    <a:grayscl/>
                    <a:extLst>
                      <a:ext uri="{28A0092B-C50C-407E-A947-70E740481C1C}">
                        <a14:useLocalDpi xmlns:a14="http://schemas.microsoft.com/office/drawing/2010/main"/>
                      </a:ext>
                    </a:extLst>
                  </a:blip>
                  <a:stretch>
                    <a:fillRect/>
                  </a:stretch>
                </p:blipFill>
                <p:spPr>
                  <a:xfrm>
                    <a:off x="7786723" y="4664136"/>
                    <a:ext cx="280956" cy="416334"/>
                  </a:xfrm>
                  <a:prstGeom prst="rect">
                    <a:avLst/>
                  </a:prstGeom>
                </p:spPr>
              </p:pic>
              <p:pic>
                <p:nvPicPr>
                  <p:cNvPr id="150" name="Picture 149"/>
                  <p:cNvPicPr>
                    <a:picLocks noChangeAspect="1"/>
                  </p:cNvPicPr>
                  <p:nvPr/>
                </p:nvPicPr>
                <p:blipFill>
                  <a:blip r:embed="rId5" cstate="print">
                    <a:grayscl/>
                    <a:extLst>
                      <a:ext uri="{28A0092B-C50C-407E-A947-70E740481C1C}">
                        <a14:useLocalDpi xmlns:a14="http://schemas.microsoft.com/office/drawing/2010/main"/>
                      </a:ext>
                    </a:extLst>
                  </a:blip>
                  <a:stretch>
                    <a:fillRect/>
                  </a:stretch>
                </p:blipFill>
                <p:spPr>
                  <a:xfrm>
                    <a:off x="8021851" y="4664136"/>
                    <a:ext cx="280956" cy="416334"/>
                  </a:xfrm>
                  <a:prstGeom prst="rect">
                    <a:avLst/>
                  </a:prstGeom>
                </p:spPr>
              </p:pic>
              <p:pic>
                <p:nvPicPr>
                  <p:cNvPr id="151" name="Picture 150"/>
                  <p:cNvPicPr>
                    <a:picLocks noChangeAspect="1"/>
                  </p:cNvPicPr>
                  <p:nvPr/>
                </p:nvPicPr>
                <p:blipFill>
                  <a:blip r:embed="rId5" cstate="print">
                    <a:grayscl/>
                    <a:extLst>
                      <a:ext uri="{28A0092B-C50C-407E-A947-70E740481C1C}">
                        <a14:useLocalDpi xmlns:a14="http://schemas.microsoft.com/office/drawing/2010/main"/>
                      </a:ext>
                    </a:extLst>
                  </a:blip>
                  <a:stretch>
                    <a:fillRect/>
                  </a:stretch>
                </p:blipFill>
                <p:spPr>
                  <a:xfrm>
                    <a:off x="7538868" y="4664136"/>
                    <a:ext cx="280956" cy="416334"/>
                  </a:xfrm>
                  <a:prstGeom prst="rect">
                    <a:avLst/>
                  </a:prstGeom>
                </p:spPr>
              </p:pic>
            </p:grpSp>
            <p:grpSp>
              <p:nvGrpSpPr>
                <p:cNvPr id="154" name="Group 153"/>
                <p:cNvGrpSpPr/>
                <p:nvPr/>
              </p:nvGrpSpPr>
              <p:grpSpPr>
                <a:xfrm>
                  <a:off x="7009634" y="5097422"/>
                  <a:ext cx="999067" cy="416334"/>
                  <a:chOff x="7303740" y="4664136"/>
                  <a:chExt cx="999067" cy="416334"/>
                </a:xfrm>
              </p:grpSpPr>
              <p:pic>
                <p:nvPicPr>
                  <p:cNvPr id="155" name="Picture 154"/>
                  <p:cNvPicPr>
                    <a:picLocks noChangeAspect="1"/>
                  </p:cNvPicPr>
                  <p:nvPr/>
                </p:nvPicPr>
                <p:blipFill>
                  <a:blip r:embed="rId5" cstate="print">
                    <a:grayscl/>
                    <a:extLst>
                      <a:ext uri="{28A0092B-C50C-407E-A947-70E740481C1C}">
                        <a14:useLocalDpi xmlns:a14="http://schemas.microsoft.com/office/drawing/2010/main"/>
                      </a:ext>
                    </a:extLst>
                  </a:blip>
                  <a:stretch>
                    <a:fillRect/>
                  </a:stretch>
                </p:blipFill>
                <p:spPr>
                  <a:xfrm>
                    <a:off x="7303740" y="4664136"/>
                    <a:ext cx="280956" cy="416334"/>
                  </a:xfrm>
                  <a:prstGeom prst="rect">
                    <a:avLst/>
                  </a:prstGeom>
                </p:spPr>
              </p:pic>
              <p:pic>
                <p:nvPicPr>
                  <p:cNvPr id="156" name="Picture 155"/>
                  <p:cNvPicPr>
                    <a:picLocks noChangeAspect="1"/>
                  </p:cNvPicPr>
                  <p:nvPr/>
                </p:nvPicPr>
                <p:blipFill>
                  <a:blip r:embed="rId5" cstate="print">
                    <a:grayscl/>
                    <a:extLst>
                      <a:ext uri="{28A0092B-C50C-407E-A947-70E740481C1C}">
                        <a14:useLocalDpi xmlns:a14="http://schemas.microsoft.com/office/drawing/2010/main"/>
                      </a:ext>
                    </a:extLst>
                  </a:blip>
                  <a:stretch>
                    <a:fillRect/>
                  </a:stretch>
                </p:blipFill>
                <p:spPr>
                  <a:xfrm>
                    <a:off x="7786723" y="4664136"/>
                    <a:ext cx="280956" cy="416334"/>
                  </a:xfrm>
                  <a:prstGeom prst="rect">
                    <a:avLst/>
                  </a:prstGeom>
                </p:spPr>
              </p:pic>
              <p:pic>
                <p:nvPicPr>
                  <p:cNvPr id="157" name="Picture 156"/>
                  <p:cNvPicPr>
                    <a:picLocks noChangeAspect="1"/>
                  </p:cNvPicPr>
                  <p:nvPr/>
                </p:nvPicPr>
                <p:blipFill>
                  <a:blip r:embed="rId5" cstate="print">
                    <a:grayscl/>
                    <a:extLst>
                      <a:ext uri="{28A0092B-C50C-407E-A947-70E740481C1C}">
                        <a14:useLocalDpi xmlns:a14="http://schemas.microsoft.com/office/drawing/2010/main"/>
                      </a:ext>
                    </a:extLst>
                  </a:blip>
                  <a:stretch>
                    <a:fillRect/>
                  </a:stretch>
                </p:blipFill>
                <p:spPr>
                  <a:xfrm>
                    <a:off x="8021851" y="4664136"/>
                    <a:ext cx="280956" cy="416334"/>
                  </a:xfrm>
                  <a:prstGeom prst="rect">
                    <a:avLst/>
                  </a:prstGeom>
                </p:spPr>
              </p:pic>
              <p:pic>
                <p:nvPicPr>
                  <p:cNvPr id="158" name="Picture 157"/>
                  <p:cNvPicPr>
                    <a:picLocks noChangeAspect="1"/>
                  </p:cNvPicPr>
                  <p:nvPr/>
                </p:nvPicPr>
                <p:blipFill>
                  <a:blip r:embed="rId5" cstate="print">
                    <a:grayscl/>
                    <a:extLst>
                      <a:ext uri="{28A0092B-C50C-407E-A947-70E740481C1C}">
                        <a14:useLocalDpi xmlns:a14="http://schemas.microsoft.com/office/drawing/2010/main"/>
                      </a:ext>
                    </a:extLst>
                  </a:blip>
                  <a:stretch>
                    <a:fillRect/>
                  </a:stretch>
                </p:blipFill>
                <p:spPr>
                  <a:xfrm>
                    <a:off x="7538868" y="4664136"/>
                    <a:ext cx="280956" cy="416334"/>
                  </a:xfrm>
                  <a:prstGeom prst="rect">
                    <a:avLst/>
                  </a:prstGeom>
                </p:spPr>
              </p:pic>
            </p:grpSp>
          </p:grpSp>
        </p:grpSp>
      </p:grpSp>
      <p:grpSp>
        <p:nvGrpSpPr>
          <p:cNvPr id="121" name="Group 120"/>
          <p:cNvGrpSpPr/>
          <p:nvPr/>
        </p:nvGrpSpPr>
        <p:grpSpPr>
          <a:xfrm>
            <a:off x="7655741" y="854870"/>
            <a:ext cx="1088078" cy="681973"/>
            <a:chOff x="5251598" y="510147"/>
            <a:chExt cx="1088078" cy="681973"/>
          </a:xfrm>
        </p:grpSpPr>
        <p:sp>
          <p:nvSpPr>
            <p:cNvPr id="122" name="Pentagon 121"/>
            <p:cNvSpPr/>
            <p:nvPr/>
          </p:nvSpPr>
          <p:spPr>
            <a:xfrm rot="5400000">
              <a:off x="5472401" y="289344"/>
              <a:ext cx="646472" cy="1088078"/>
            </a:xfrm>
            <a:prstGeom prst="homePlate">
              <a:avLst>
                <a:gd name="adj" fmla="val 16540"/>
              </a:avLst>
            </a:prstGeom>
            <a:solidFill>
              <a:schemeClr val="tx2"/>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latin typeface="Calibri"/>
                <a:cs typeface="Arial Unicode MS" pitchFamily="34" charset="-128"/>
              </a:endParaRPr>
            </a:p>
          </p:txBody>
        </p:sp>
        <p:sp>
          <p:nvSpPr>
            <p:cNvPr id="123" name="Chevron 122"/>
            <p:cNvSpPr/>
            <p:nvPr/>
          </p:nvSpPr>
          <p:spPr>
            <a:xfrm rot="5400000">
              <a:off x="5723637" y="576081"/>
              <a:ext cx="144000" cy="1088078"/>
            </a:xfrm>
            <a:prstGeom prst="chevron">
              <a:avLst>
                <a:gd name="adj" fmla="val 77406"/>
              </a:avLst>
            </a:prstGeom>
            <a:solidFill>
              <a:schemeClr val="accent4"/>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a:solidFill>
                  <a:srgbClr val="FFFFFF"/>
                </a:solidFill>
                <a:latin typeface="Calibri"/>
                <a:cs typeface="Arial Unicode MS" pitchFamily="34" charset="-128"/>
              </a:endParaRPr>
            </a:p>
          </p:txBody>
        </p:sp>
      </p:grpSp>
      <p:sp>
        <p:nvSpPr>
          <p:cNvPr id="124" name="Rectangle 123"/>
          <p:cNvSpPr/>
          <p:nvPr/>
        </p:nvSpPr>
        <p:spPr>
          <a:xfrm>
            <a:off x="7655739" y="955256"/>
            <a:ext cx="1088080" cy="549381"/>
          </a:xfrm>
          <a:prstGeom prst="rect">
            <a:avLst/>
          </a:prstGeom>
          <a:noFill/>
        </p:spPr>
        <p:txBody>
          <a:bodyPr wrap="square" anchor="ctr">
            <a:spAutoFit/>
          </a:bodyPr>
          <a:lstStyle/>
          <a:p>
            <a:pPr algn="ctr" defTabSz="914400">
              <a:lnSpc>
                <a:spcPct val="90000"/>
              </a:lnSpc>
            </a:pPr>
            <a:r>
              <a:rPr lang="en-US" sz="1100" dirty="0">
                <a:solidFill>
                  <a:schemeClr val="accent4"/>
                </a:solidFill>
              </a:rPr>
              <a:t>CONTINUOUS</a:t>
            </a:r>
            <a:br>
              <a:rPr lang="en-US" sz="1100" dirty="0">
                <a:solidFill>
                  <a:schemeClr val="accent4"/>
                </a:solidFill>
              </a:rPr>
            </a:br>
            <a:r>
              <a:rPr lang="en-US" sz="1100" dirty="0">
                <a:solidFill>
                  <a:schemeClr val="accent4"/>
                </a:solidFill>
              </a:rPr>
              <a:t>DELIVERY</a:t>
            </a:r>
          </a:p>
        </p:txBody>
      </p:sp>
      <p:sp>
        <p:nvSpPr>
          <p:cNvPr id="9" name="TextBox 8"/>
          <p:cNvSpPr txBox="1"/>
          <p:nvPr/>
        </p:nvSpPr>
        <p:spPr>
          <a:xfrm>
            <a:off x="389860" y="1162095"/>
            <a:ext cx="2651052" cy="2218132"/>
          </a:xfrm>
          <a:prstGeom prst="rect">
            <a:avLst/>
          </a:prstGeom>
          <a:solidFill>
            <a:schemeClr val="bg2"/>
          </a:solidFill>
        </p:spPr>
        <p:txBody>
          <a:bodyPr wrap="square" tIns="91440" bIns="91440" rtlCol="0" anchor="ctr" anchorCtr="0">
            <a:noAutofit/>
          </a:bodyPr>
          <a:lstStyle/>
          <a:p>
            <a:pPr algn="ctr"/>
            <a:r>
              <a:rPr lang="en-US" sz="1200" dirty="0"/>
              <a:t>Bring Software to market continuously..</a:t>
            </a:r>
          </a:p>
          <a:p>
            <a:pPr algn="ctr"/>
            <a:r>
              <a:rPr lang="en-US" sz="1200" dirty="0"/>
              <a:t>Eliminate friction points </a:t>
            </a:r>
          </a:p>
          <a:p>
            <a:pPr algn="ctr"/>
            <a:r>
              <a:rPr lang="en-US" sz="1200" dirty="0"/>
              <a:t>Align to business Objectives</a:t>
            </a:r>
          </a:p>
          <a:p>
            <a:pPr algn="ctr"/>
            <a:endParaRPr lang="en-US" sz="1200" dirty="0" err="1"/>
          </a:p>
        </p:txBody>
      </p:sp>
    </p:spTree>
    <p:extLst>
      <p:ext uri="{BB962C8B-B14F-4D97-AF65-F5344CB8AC3E}">
        <p14:creationId xmlns:p14="http://schemas.microsoft.com/office/powerpoint/2010/main" val="7264943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1"/>
                                        </p:tgtEl>
                                        <p:attrNameLst>
                                          <p:attrName>style.visibility</p:attrName>
                                        </p:attrNameLst>
                                      </p:cBhvr>
                                      <p:to>
                                        <p:strVal val="visible"/>
                                      </p:to>
                                    </p:set>
                                    <p:animEffect transition="in" filter="fade">
                                      <p:cBhvr>
                                        <p:cTn id="7" dur="500"/>
                                        <p:tgtEl>
                                          <p:spTgt spid="81"/>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par>
                          <p:cTn id="16" fill="hold">
                            <p:stCondLst>
                              <p:cond delay="1500"/>
                            </p:stCondLst>
                            <p:childTnLst>
                              <p:par>
                                <p:cTn id="17" presetID="42" presetClass="path" presetSubtype="0" accel="50000" decel="50000" fill="hold" nodeType="afterEffect">
                                  <p:stCondLst>
                                    <p:cond delay="0"/>
                                  </p:stCondLst>
                                  <p:childTnLst>
                                    <p:animMotion origin="layout" path="M -1.94444E-6 -5.39291E-7 L -0.30139 0.28166 " pathEditMode="relative" rAng="0" ptsTypes="AA">
                                      <p:cBhvr>
                                        <p:cTn id="18" dur="2000" fill="hold"/>
                                        <p:tgtEl>
                                          <p:spTgt spid="6"/>
                                        </p:tgtEl>
                                        <p:attrNameLst>
                                          <p:attrName>ppt_x</p:attrName>
                                          <p:attrName>ppt_y</p:attrName>
                                        </p:attrNameLst>
                                      </p:cBhvr>
                                      <p:rCtr x="-15069" y="14083"/>
                                    </p:animMotion>
                                  </p:childTnLst>
                                </p:cTn>
                              </p:par>
                            </p:childTnLst>
                          </p:cTn>
                        </p:par>
                        <p:par>
                          <p:cTn id="19" fill="hold">
                            <p:stCondLst>
                              <p:cond delay="3500"/>
                            </p:stCondLst>
                            <p:childTnLst>
                              <p:par>
                                <p:cTn id="20" presetID="10" presetClass="entr" presetSubtype="0" fill="hold" grpId="0" nodeType="afterEffect">
                                  <p:stCondLst>
                                    <p:cond delay="0"/>
                                  </p:stCondLst>
                                  <p:childTnLst>
                                    <p:set>
                                      <p:cBhvr>
                                        <p:cTn id="21" dur="1" fill="hold">
                                          <p:stCondLst>
                                            <p:cond delay="0"/>
                                          </p:stCondLst>
                                        </p:cTn>
                                        <p:tgtEl>
                                          <p:spTgt spid="84"/>
                                        </p:tgtEl>
                                        <p:attrNameLst>
                                          <p:attrName>style.visibility</p:attrName>
                                        </p:attrNameLst>
                                      </p:cBhvr>
                                      <p:to>
                                        <p:strVal val="visible"/>
                                      </p:to>
                                    </p:set>
                                    <p:animEffect transition="in" filter="fade">
                                      <p:cBhvr>
                                        <p:cTn id="22" dur="500"/>
                                        <p:tgtEl>
                                          <p:spTgt spid="8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16"/>
                                        </p:tgtEl>
                                        <p:attrNameLst>
                                          <p:attrName>style.visibility</p:attrName>
                                        </p:attrNameLst>
                                      </p:cBhvr>
                                      <p:to>
                                        <p:strVal val="visible"/>
                                      </p:to>
                                    </p:set>
                                    <p:animEffect transition="in" filter="fade">
                                      <p:cBhvr>
                                        <p:cTn id="27" dur="500"/>
                                        <p:tgtEl>
                                          <p:spTgt spid="116"/>
                                        </p:tgtEl>
                                      </p:cBhvr>
                                    </p:animEffect>
                                  </p:childTnLst>
                                </p:cTn>
                              </p:par>
                            </p:childTnLst>
                          </p:cTn>
                        </p:par>
                        <p:par>
                          <p:cTn id="28" fill="hold">
                            <p:stCondLst>
                              <p:cond delay="500"/>
                            </p:stCondLst>
                            <p:childTnLst>
                              <p:par>
                                <p:cTn id="29" presetID="10" presetClass="entr" presetSubtype="0" fill="hold" nodeType="after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fade">
                                      <p:cBhvr>
                                        <p:cTn id="31" dur="500"/>
                                        <p:tgtEl>
                                          <p:spTgt spid="25"/>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95"/>
                                        </p:tgtEl>
                                        <p:attrNameLst>
                                          <p:attrName>style.visibility</p:attrName>
                                        </p:attrNameLst>
                                      </p:cBhvr>
                                      <p:to>
                                        <p:strVal val="visible"/>
                                      </p:to>
                                    </p:set>
                                    <p:animEffect transition="in" filter="fade">
                                      <p:cBhvr>
                                        <p:cTn id="36" dur="500"/>
                                        <p:tgtEl>
                                          <p:spTgt spid="95"/>
                                        </p:tgtEl>
                                      </p:cBhvr>
                                    </p:animEffect>
                                  </p:childTnLst>
                                </p:cTn>
                              </p:par>
                            </p:childTnLst>
                          </p:cTn>
                        </p:par>
                        <p:par>
                          <p:cTn id="37" fill="hold">
                            <p:stCondLst>
                              <p:cond delay="500"/>
                            </p:stCondLst>
                            <p:childTnLst>
                              <p:par>
                                <p:cTn id="38" presetID="10" presetClass="entr" presetSubtype="0" fill="hold" nodeType="afterEffect">
                                  <p:stCondLst>
                                    <p:cond delay="0"/>
                                  </p:stCondLst>
                                  <p:childTnLst>
                                    <p:set>
                                      <p:cBhvr>
                                        <p:cTn id="39" dur="1" fill="hold">
                                          <p:stCondLst>
                                            <p:cond delay="0"/>
                                          </p:stCondLst>
                                        </p:cTn>
                                        <p:tgtEl>
                                          <p:spTgt spid="26"/>
                                        </p:tgtEl>
                                        <p:attrNameLst>
                                          <p:attrName>style.visibility</p:attrName>
                                        </p:attrNameLst>
                                      </p:cBhvr>
                                      <p:to>
                                        <p:strVal val="visible"/>
                                      </p:to>
                                    </p:set>
                                    <p:animEffect transition="in" filter="fade">
                                      <p:cBhvr>
                                        <p:cTn id="40" dur="500"/>
                                        <p:tgtEl>
                                          <p:spTgt spid="26"/>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94"/>
                                        </p:tgtEl>
                                        <p:attrNameLst>
                                          <p:attrName>style.visibility</p:attrName>
                                        </p:attrNameLst>
                                      </p:cBhvr>
                                      <p:to>
                                        <p:strVal val="visible"/>
                                      </p:to>
                                    </p:set>
                                    <p:animEffect transition="in" filter="fade">
                                      <p:cBhvr>
                                        <p:cTn id="45" dur="500"/>
                                        <p:tgtEl>
                                          <p:spTgt spid="94"/>
                                        </p:tgtEl>
                                      </p:cBhvr>
                                    </p:animEffect>
                                  </p:childTnLst>
                                </p:cTn>
                              </p:par>
                            </p:childTnLst>
                          </p:cTn>
                        </p:par>
                        <p:par>
                          <p:cTn id="46" fill="hold">
                            <p:stCondLst>
                              <p:cond delay="500"/>
                            </p:stCondLst>
                            <p:childTnLst>
                              <p:par>
                                <p:cTn id="47" presetID="10" presetClass="entr" presetSubtype="0" fill="hold" nodeType="afterEffect">
                                  <p:stCondLst>
                                    <p:cond delay="0"/>
                                  </p:stCondLst>
                                  <p:childTnLst>
                                    <p:set>
                                      <p:cBhvr>
                                        <p:cTn id="48" dur="1" fill="hold">
                                          <p:stCondLst>
                                            <p:cond delay="0"/>
                                          </p:stCondLst>
                                        </p:cTn>
                                        <p:tgtEl>
                                          <p:spTgt spid="27"/>
                                        </p:tgtEl>
                                        <p:attrNameLst>
                                          <p:attrName>style.visibility</p:attrName>
                                        </p:attrNameLst>
                                      </p:cBhvr>
                                      <p:to>
                                        <p:strVal val="visible"/>
                                      </p:to>
                                    </p:set>
                                    <p:animEffect transition="in" filter="fade">
                                      <p:cBhvr>
                                        <p:cTn id="49"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p:bld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026" name="Picture 2" descr="http://digitalcto.com/wp-content/uploads/2016/01/DevOps-Cycle-1024x55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042" y="906842"/>
            <a:ext cx="9061041" cy="49021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254136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3338623" y="3130097"/>
            <a:ext cx="2000250" cy="714375"/>
          </a:xfrm>
          <a:prstGeom prst="rect">
            <a:avLst/>
          </a:prstGeom>
        </p:spPr>
      </p:pic>
      <p:sp>
        <p:nvSpPr>
          <p:cNvPr id="2" name="Title 1"/>
          <p:cNvSpPr>
            <a:spLocks noGrp="1"/>
          </p:cNvSpPr>
          <p:nvPr>
            <p:ph type="title"/>
          </p:nvPr>
        </p:nvSpPr>
        <p:spPr/>
        <p:txBody>
          <a:bodyPr/>
          <a:lstStyle/>
          <a:p>
            <a:endParaRPr lang="en-US" dirty="0"/>
          </a:p>
        </p:txBody>
      </p:sp>
      <p:sp>
        <p:nvSpPr>
          <p:cNvPr id="3" name="Text Placeholder 2"/>
          <p:cNvSpPr>
            <a:spLocks noGrp="1"/>
          </p:cNvSpPr>
          <p:nvPr>
            <p:ph type="body" sz="quarter" idx="10"/>
          </p:nvPr>
        </p:nvSpPr>
        <p:spPr/>
        <p:txBody>
          <a:bodyPr/>
          <a:lstStyle/>
          <a:p>
            <a:r>
              <a:rPr lang="en-US" dirty="0">
                <a:hlinkClick r:id="rId3"/>
              </a:rPr>
              <a:t>https://</a:t>
            </a:r>
            <a:r>
              <a:rPr lang="en-US" dirty="0" smtClean="0">
                <a:hlinkClick r:id="rId3"/>
              </a:rPr>
              <a:t>www.youtube.com/watch?v=fGaVFRzTTP4</a:t>
            </a:r>
            <a:endParaRPr lang="en-US" dirty="0" smtClean="0"/>
          </a:p>
          <a:p>
            <a:endParaRPr lang="en-US" dirty="0"/>
          </a:p>
        </p:txBody>
      </p:sp>
      <p:sp>
        <p:nvSpPr>
          <p:cNvPr id="4" name="Content Placeholder 3"/>
          <p:cNvSpPr>
            <a:spLocks noGrp="1"/>
          </p:cNvSpPr>
          <p:nvPr>
            <p:ph sz="quarter" idx="11"/>
          </p:nvPr>
        </p:nvSpPr>
        <p:spPr/>
        <p:txBody>
          <a:bodyPr/>
          <a:lstStyle/>
          <a:p>
            <a:endParaRPr lang="en-US" dirty="0"/>
          </a:p>
        </p:txBody>
      </p:sp>
    </p:spTree>
    <p:extLst>
      <p:ext uri="{BB962C8B-B14F-4D97-AF65-F5344CB8AC3E}">
        <p14:creationId xmlns:p14="http://schemas.microsoft.com/office/powerpoint/2010/main" val="253181552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Building a </a:t>
            </a:r>
            <a:r>
              <a:rPr lang="en-US" i="1" dirty="0" smtClean="0"/>
              <a:t>Better</a:t>
            </a:r>
            <a:r>
              <a:rPr lang="en-US" dirty="0" smtClean="0"/>
              <a:t> Brand</a:t>
            </a:r>
            <a:endParaRPr lang="en-US" dirty="0"/>
          </a:p>
        </p:txBody>
      </p:sp>
      <p:sp>
        <p:nvSpPr>
          <p:cNvPr id="3" name="Text Placeholder 2"/>
          <p:cNvSpPr>
            <a:spLocks noGrp="1"/>
          </p:cNvSpPr>
          <p:nvPr>
            <p:ph type="body" sz="quarter" idx="10"/>
          </p:nvPr>
        </p:nvSpPr>
        <p:spPr/>
        <p:txBody>
          <a:bodyPr/>
          <a:lstStyle/>
          <a:p>
            <a:endParaRPr lang="en-US"/>
          </a:p>
        </p:txBody>
      </p:sp>
      <p:pic>
        <p:nvPicPr>
          <p:cNvPr id="5" name="Picture 4"/>
          <p:cNvPicPr>
            <a:picLocks noChangeAspect="1"/>
          </p:cNvPicPr>
          <p:nvPr/>
        </p:nvPicPr>
        <p:blipFill>
          <a:blip r:embed="rId2"/>
          <a:stretch>
            <a:fillRect/>
          </a:stretch>
        </p:blipFill>
        <p:spPr>
          <a:xfrm>
            <a:off x="-2862" y="757240"/>
            <a:ext cx="9096375" cy="5029200"/>
          </a:xfrm>
          <a:prstGeom prst="rect">
            <a:avLst/>
          </a:prstGeom>
        </p:spPr>
      </p:pic>
    </p:spTree>
    <p:extLst>
      <p:ext uri="{BB962C8B-B14F-4D97-AF65-F5344CB8AC3E}">
        <p14:creationId xmlns:p14="http://schemas.microsoft.com/office/powerpoint/2010/main" val="388054606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5" name="TextBox 4"/>
          <p:cNvSpPr txBox="1"/>
          <p:nvPr/>
        </p:nvSpPr>
        <p:spPr>
          <a:xfrm>
            <a:off x="1784686" y="4522186"/>
            <a:ext cx="659155" cy="369332"/>
          </a:xfrm>
          <a:prstGeom prst="rect">
            <a:avLst/>
          </a:prstGeom>
          <a:noFill/>
        </p:spPr>
        <p:txBody>
          <a:bodyPr wrap="none" rtlCol="0">
            <a:spAutoFit/>
          </a:bodyPr>
          <a:lstStyle/>
          <a:p>
            <a:r>
              <a:rPr lang="en-US" dirty="0"/>
              <a:t>DEV</a:t>
            </a:r>
          </a:p>
        </p:txBody>
      </p:sp>
      <p:sp>
        <p:nvSpPr>
          <p:cNvPr id="6" name="TextBox 5"/>
          <p:cNvSpPr txBox="1"/>
          <p:nvPr/>
        </p:nvSpPr>
        <p:spPr>
          <a:xfrm>
            <a:off x="6698189" y="4522186"/>
            <a:ext cx="851515" cy="369332"/>
          </a:xfrm>
          <a:prstGeom prst="rect">
            <a:avLst/>
          </a:prstGeom>
          <a:noFill/>
        </p:spPr>
        <p:txBody>
          <a:bodyPr wrap="none" rtlCol="0">
            <a:spAutoFit/>
          </a:bodyPr>
          <a:lstStyle/>
          <a:p>
            <a:r>
              <a:rPr lang="en-US" dirty="0"/>
              <a:t>PROD</a:t>
            </a:r>
          </a:p>
        </p:txBody>
      </p:sp>
      <p:grpSp>
        <p:nvGrpSpPr>
          <p:cNvPr id="7" name="Group 6"/>
          <p:cNvGrpSpPr/>
          <p:nvPr/>
        </p:nvGrpSpPr>
        <p:grpSpPr>
          <a:xfrm>
            <a:off x="945331" y="1310441"/>
            <a:ext cx="7094559" cy="2193216"/>
            <a:chOff x="982640" y="1357848"/>
            <a:chExt cx="7094559" cy="2921581"/>
          </a:xfrm>
        </p:grpSpPr>
        <p:sp>
          <p:nvSpPr>
            <p:cNvPr id="8" name="Freeform 7"/>
            <p:cNvSpPr/>
            <p:nvPr/>
          </p:nvSpPr>
          <p:spPr>
            <a:xfrm>
              <a:off x="990599" y="1450621"/>
              <a:ext cx="7086600" cy="2588021"/>
            </a:xfrm>
            <a:custGeom>
              <a:avLst/>
              <a:gdLst>
                <a:gd name="connsiteX0" fmla="*/ 0 w 7038640"/>
                <a:gd name="connsiteY0" fmla="*/ 937609 h 1928627"/>
                <a:gd name="connsiteX1" fmla="*/ 373891 w 7038640"/>
                <a:gd name="connsiteY1" fmla="*/ 658700 h 1928627"/>
                <a:gd name="connsiteX2" fmla="*/ 836803 w 7038640"/>
                <a:gd name="connsiteY2" fmla="*/ 427265 h 1928627"/>
                <a:gd name="connsiteX3" fmla="*/ 1252237 w 7038640"/>
                <a:gd name="connsiteY3" fmla="*/ 278909 h 1928627"/>
                <a:gd name="connsiteX4" fmla="*/ 1750758 w 7038640"/>
                <a:gd name="connsiteY4" fmla="*/ 148355 h 1928627"/>
                <a:gd name="connsiteX5" fmla="*/ 2563822 w 7038640"/>
                <a:gd name="connsiteY5" fmla="*/ 29671 h 1928627"/>
                <a:gd name="connsiteX6" fmla="*/ 3056408 w 7038640"/>
                <a:gd name="connsiteY6" fmla="*/ 0 h 1928627"/>
                <a:gd name="connsiteX7" fmla="*/ 3869472 w 7038640"/>
                <a:gd name="connsiteY7" fmla="*/ 0 h 1928627"/>
                <a:gd name="connsiteX8" fmla="*/ 3982232 w 7038640"/>
                <a:gd name="connsiteY8" fmla="*/ 0 h 1928627"/>
                <a:gd name="connsiteX9" fmla="*/ 4385797 w 7038640"/>
                <a:gd name="connsiteY9" fmla="*/ 41539 h 1928627"/>
                <a:gd name="connsiteX10" fmla="*/ 5056426 w 7038640"/>
                <a:gd name="connsiteY10" fmla="*/ 142421 h 1928627"/>
                <a:gd name="connsiteX11" fmla="*/ 5459991 w 7038640"/>
                <a:gd name="connsiteY11" fmla="*/ 225501 h 1928627"/>
                <a:gd name="connsiteX12" fmla="*/ 6029729 w 7038640"/>
                <a:gd name="connsiteY12" fmla="*/ 427265 h 1928627"/>
                <a:gd name="connsiteX13" fmla="*/ 6368011 w 7038640"/>
                <a:gd name="connsiteY13" fmla="*/ 575621 h 1928627"/>
                <a:gd name="connsiteX14" fmla="*/ 6676619 w 7038640"/>
                <a:gd name="connsiteY14" fmla="*/ 765516 h 1928627"/>
                <a:gd name="connsiteX15" fmla="*/ 6925879 w 7038640"/>
                <a:gd name="connsiteY15" fmla="*/ 967280 h 1928627"/>
                <a:gd name="connsiteX16" fmla="*/ 7038640 w 7038640"/>
                <a:gd name="connsiteY16" fmla="*/ 1080031 h 1928627"/>
                <a:gd name="connsiteX17" fmla="*/ 6795314 w 7038640"/>
                <a:gd name="connsiteY17" fmla="*/ 1910824 h 1928627"/>
                <a:gd name="connsiteX18" fmla="*/ 385760 w 7038640"/>
                <a:gd name="connsiteY18" fmla="*/ 1928627 h 1928627"/>
                <a:gd name="connsiteX19" fmla="*/ 0 w 7038640"/>
                <a:gd name="connsiteY19" fmla="*/ 937609 h 1928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038640" h="1928627">
                  <a:moveTo>
                    <a:pt x="0" y="937609"/>
                  </a:moveTo>
                  <a:lnTo>
                    <a:pt x="373891" y="658700"/>
                  </a:lnTo>
                  <a:lnTo>
                    <a:pt x="836803" y="427265"/>
                  </a:lnTo>
                  <a:lnTo>
                    <a:pt x="1252237" y="278909"/>
                  </a:lnTo>
                  <a:lnTo>
                    <a:pt x="1750758" y="148355"/>
                  </a:lnTo>
                  <a:lnTo>
                    <a:pt x="2563822" y="29671"/>
                  </a:lnTo>
                  <a:lnTo>
                    <a:pt x="3056408" y="0"/>
                  </a:lnTo>
                  <a:lnTo>
                    <a:pt x="3869472" y="0"/>
                  </a:lnTo>
                  <a:lnTo>
                    <a:pt x="3982232" y="0"/>
                  </a:lnTo>
                  <a:lnTo>
                    <a:pt x="4385797" y="41539"/>
                  </a:lnTo>
                  <a:lnTo>
                    <a:pt x="5056426" y="142421"/>
                  </a:lnTo>
                  <a:lnTo>
                    <a:pt x="5459991" y="225501"/>
                  </a:lnTo>
                  <a:lnTo>
                    <a:pt x="6029729" y="427265"/>
                  </a:lnTo>
                  <a:lnTo>
                    <a:pt x="6368011" y="575621"/>
                  </a:lnTo>
                  <a:lnTo>
                    <a:pt x="6676619" y="765516"/>
                  </a:lnTo>
                  <a:lnTo>
                    <a:pt x="6925879" y="967280"/>
                  </a:lnTo>
                  <a:lnTo>
                    <a:pt x="7038640" y="1080031"/>
                  </a:lnTo>
                  <a:lnTo>
                    <a:pt x="6795314" y="1910824"/>
                  </a:lnTo>
                  <a:lnTo>
                    <a:pt x="385760" y="1928627"/>
                  </a:lnTo>
                  <a:lnTo>
                    <a:pt x="0" y="937609"/>
                  </a:lnTo>
                  <a:close/>
                </a:path>
              </a:pathLst>
            </a:cu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3131083" y="2210879"/>
              <a:ext cx="2874225" cy="942974"/>
            </a:xfrm>
            <a:prstGeom prst="rect">
              <a:avLst/>
            </a:prstGeom>
            <a:noFill/>
          </p:spPr>
          <p:txBody>
            <a:bodyPr wrap="square" rtlCol="0">
              <a:spAutoFit/>
            </a:bodyPr>
            <a:lstStyle/>
            <a:p>
              <a:pPr algn="ctr"/>
              <a:r>
                <a:rPr lang="en-US" sz="2000" dirty="0">
                  <a:solidFill>
                    <a:schemeClr val="accent3"/>
                  </a:solidFill>
                </a:rPr>
                <a:t>Software Development Life Cycle</a:t>
              </a:r>
            </a:p>
          </p:txBody>
        </p:sp>
        <p:sp>
          <p:nvSpPr>
            <p:cNvPr id="10" name="Freeform 9"/>
            <p:cNvSpPr/>
            <p:nvPr/>
          </p:nvSpPr>
          <p:spPr>
            <a:xfrm>
              <a:off x="982640" y="1357848"/>
              <a:ext cx="7071615" cy="1482224"/>
            </a:xfrm>
            <a:custGeom>
              <a:avLst/>
              <a:gdLst>
                <a:gd name="connsiteX0" fmla="*/ 0 w 7189591"/>
                <a:gd name="connsiteY0" fmla="*/ 1103480 h 1103480"/>
                <a:gd name="connsiteX1" fmla="*/ 0 w 7189591"/>
                <a:gd name="connsiteY1" fmla="*/ 1103480 h 1103480"/>
                <a:gd name="connsiteX2" fmla="*/ 3685012 w 7189591"/>
                <a:gd name="connsiteY2" fmla="*/ 0 h 1103480"/>
                <a:gd name="connsiteX3" fmla="*/ 7189591 w 7189591"/>
                <a:gd name="connsiteY3" fmla="*/ 1068780 h 1103480"/>
                <a:gd name="connsiteX0" fmla="*/ 0 w 7189591"/>
                <a:gd name="connsiteY0" fmla="*/ 1103529 h 1103529"/>
                <a:gd name="connsiteX1" fmla="*/ 0 w 7189591"/>
                <a:gd name="connsiteY1" fmla="*/ 1103529 h 1103529"/>
                <a:gd name="connsiteX2" fmla="*/ 3685012 w 7189591"/>
                <a:gd name="connsiteY2" fmla="*/ 49 h 1103529"/>
                <a:gd name="connsiteX3" fmla="*/ 7189591 w 7189591"/>
                <a:gd name="connsiteY3" fmla="*/ 1068829 h 1103529"/>
                <a:gd name="connsiteX0" fmla="*/ 0 w 7189591"/>
                <a:gd name="connsiteY0" fmla="*/ 1103529 h 1103529"/>
                <a:gd name="connsiteX1" fmla="*/ 0 w 7189591"/>
                <a:gd name="connsiteY1" fmla="*/ 1103529 h 1103529"/>
                <a:gd name="connsiteX2" fmla="*/ 3685012 w 7189591"/>
                <a:gd name="connsiteY2" fmla="*/ 49 h 1103529"/>
                <a:gd name="connsiteX3" fmla="*/ 7189591 w 7189591"/>
                <a:gd name="connsiteY3" fmla="*/ 1068829 h 1103529"/>
                <a:gd name="connsiteX0" fmla="*/ 0 w 7189591"/>
                <a:gd name="connsiteY0" fmla="*/ 1103529 h 1103529"/>
                <a:gd name="connsiteX1" fmla="*/ 0 w 7189591"/>
                <a:gd name="connsiteY1" fmla="*/ 1103529 h 1103529"/>
                <a:gd name="connsiteX2" fmla="*/ 3685012 w 7189591"/>
                <a:gd name="connsiteY2" fmla="*/ 49 h 1103529"/>
                <a:gd name="connsiteX3" fmla="*/ 7189591 w 7189591"/>
                <a:gd name="connsiteY3" fmla="*/ 1068829 h 1103529"/>
                <a:gd name="connsiteX0" fmla="*/ 0 w 7189591"/>
                <a:gd name="connsiteY0" fmla="*/ 1103543 h 1103543"/>
                <a:gd name="connsiteX1" fmla="*/ 0 w 7189591"/>
                <a:gd name="connsiteY1" fmla="*/ 1103543 h 1103543"/>
                <a:gd name="connsiteX2" fmla="*/ 3685012 w 7189591"/>
                <a:gd name="connsiteY2" fmla="*/ 63 h 1103543"/>
                <a:gd name="connsiteX3" fmla="*/ 7189591 w 7189591"/>
                <a:gd name="connsiteY3" fmla="*/ 1068843 h 1103543"/>
                <a:gd name="connsiteX0" fmla="*/ 0 w 7189591"/>
                <a:gd name="connsiteY0" fmla="*/ 1106711 h 1106711"/>
                <a:gd name="connsiteX1" fmla="*/ 312289 w 7189591"/>
                <a:gd name="connsiteY1" fmla="*/ 752765 h 1106711"/>
                <a:gd name="connsiteX2" fmla="*/ 3685012 w 7189591"/>
                <a:gd name="connsiteY2" fmla="*/ 3231 h 1106711"/>
                <a:gd name="connsiteX3" fmla="*/ 7189591 w 7189591"/>
                <a:gd name="connsiteY3" fmla="*/ 1072011 h 1106711"/>
                <a:gd name="connsiteX0" fmla="*/ 0 w 7189591"/>
                <a:gd name="connsiteY0" fmla="*/ 1103480 h 1103480"/>
                <a:gd name="connsiteX1" fmla="*/ 3685012 w 7189591"/>
                <a:gd name="connsiteY1" fmla="*/ 0 h 1103480"/>
                <a:gd name="connsiteX2" fmla="*/ 7189591 w 7189591"/>
                <a:gd name="connsiteY2" fmla="*/ 1068780 h 1103480"/>
                <a:gd name="connsiteX0" fmla="*/ 0 w 7189591"/>
                <a:gd name="connsiteY0" fmla="*/ 1103480 h 1103480"/>
                <a:gd name="connsiteX1" fmla="*/ 3685012 w 7189591"/>
                <a:gd name="connsiteY1" fmla="*/ 0 h 1103480"/>
                <a:gd name="connsiteX2" fmla="*/ 7189591 w 7189591"/>
                <a:gd name="connsiteY2" fmla="*/ 1068780 h 1103480"/>
                <a:gd name="connsiteX0" fmla="*/ 0 w 7189591"/>
                <a:gd name="connsiteY0" fmla="*/ 1103543 h 1103543"/>
                <a:gd name="connsiteX1" fmla="*/ 3685012 w 7189591"/>
                <a:gd name="connsiteY1" fmla="*/ 63 h 1103543"/>
                <a:gd name="connsiteX2" fmla="*/ 7189591 w 7189591"/>
                <a:gd name="connsiteY2" fmla="*/ 1068843 h 1103543"/>
                <a:gd name="connsiteX0" fmla="*/ 0 w 7189591"/>
                <a:gd name="connsiteY0" fmla="*/ 1103480 h 1103480"/>
                <a:gd name="connsiteX1" fmla="*/ 3685012 w 7189591"/>
                <a:gd name="connsiteY1" fmla="*/ 0 h 1103480"/>
                <a:gd name="connsiteX2" fmla="*/ 7189591 w 7189591"/>
                <a:gd name="connsiteY2" fmla="*/ 1068780 h 1103480"/>
                <a:gd name="connsiteX0" fmla="*/ 0 w 7127133"/>
                <a:gd name="connsiteY0" fmla="*/ 1103482 h 1110422"/>
                <a:gd name="connsiteX1" fmla="*/ 3685012 w 7127133"/>
                <a:gd name="connsiteY1" fmla="*/ 2 h 1110422"/>
                <a:gd name="connsiteX2" fmla="*/ 7127133 w 7127133"/>
                <a:gd name="connsiteY2" fmla="*/ 1110422 h 1110422"/>
                <a:gd name="connsiteX0" fmla="*/ 0 w 7127133"/>
                <a:gd name="connsiteY0" fmla="*/ 1103482 h 1110422"/>
                <a:gd name="connsiteX1" fmla="*/ 3685012 w 7127133"/>
                <a:gd name="connsiteY1" fmla="*/ 2 h 1110422"/>
                <a:gd name="connsiteX2" fmla="*/ 7127133 w 7127133"/>
                <a:gd name="connsiteY2" fmla="*/ 1110422 h 1110422"/>
                <a:gd name="connsiteX0" fmla="*/ 0 w 7127133"/>
                <a:gd name="connsiteY0" fmla="*/ 1103482 h 1110422"/>
                <a:gd name="connsiteX1" fmla="*/ 3685012 w 7127133"/>
                <a:gd name="connsiteY1" fmla="*/ 2 h 1110422"/>
                <a:gd name="connsiteX2" fmla="*/ 7127133 w 7127133"/>
                <a:gd name="connsiteY2" fmla="*/ 1110422 h 1110422"/>
                <a:gd name="connsiteX0" fmla="*/ 0 w 7071615"/>
                <a:gd name="connsiteY0" fmla="*/ 979810 h 1111672"/>
                <a:gd name="connsiteX1" fmla="*/ 3629494 w 7071615"/>
                <a:gd name="connsiteY1" fmla="*/ 1252 h 1111672"/>
                <a:gd name="connsiteX2" fmla="*/ 7071615 w 7071615"/>
                <a:gd name="connsiteY2" fmla="*/ 1111672 h 1111672"/>
              </a:gdLst>
              <a:ahLst/>
              <a:cxnLst>
                <a:cxn ang="0">
                  <a:pos x="connsiteX0" y="connsiteY0"/>
                </a:cxn>
                <a:cxn ang="0">
                  <a:pos x="connsiteX1" y="connsiteY1"/>
                </a:cxn>
                <a:cxn ang="0">
                  <a:pos x="connsiteX2" y="connsiteY2"/>
                </a:cxn>
              </a:cxnLst>
              <a:rect l="l" t="t" r="r" b="b"/>
              <a:pathLst>
                <a:path w="7071615" h="1111672">
                  <a:moveTo>
                    <a:pt x="0" y="979810"/>
                  </a:moveTo>
                  <a:cubicBezTo>
                    <a:pt x="693976" y="244157"/>
                    <a:pt x="2450892" y="-20725"/>
                    <a:pt x="3629494" y="1252"/>
                  </a:cubicBezTo>
                  <a:cubicBezTo>
                    <a:pt x="4808096" y="23229"/>
                    <a:pt x="6375326" y="304304"/>
                    <a:pt x="7071615" y="1111672"/>
                  </a:cubicBezTo>
                </a:path>
              </a:pathLst>
            </a:custGeom>
            <a:ln w="152400" cmpd="sng">
              <a:solidFill>
                <a:schemeClr val="accent3"/>
              </a:solidFill>
              <a:headEnd type="none"/>
              <a:tailEnd type="triangle" w="sm" len="sm"/>
            </a:ln>
            <a:effectLst/>
          </p:spPr>
          <p:style>
            <a:lnRef idx="2">
              <a:schemeClr val="accent1"/>
            </a:lnRef>
            <a:fillRef idx="0">
              <a:schemeClr val="accent1"/>
            </a:fillRef>
            <a:effectRef idx="1">
              <a:schemeClr val="accent1"/>
            </a:effectRef>
            <a:fontRef idx="minor">
              <a:schemeClr val="tx1"/>
            </a:fontRef>
          </p:style>
          <p:txBody>
            <a:bodyPr wrap="none" tIns="0" bIns="1123200" rtlCol="0" anchor="ctr"/>
            <a:lstStyle/>
            <a:p>
              <a:pPr lvl="0" algn="ctr"/>
              <a:r>
                <a:rPr lang="en-US" sz="1200" dirty="0">
                  <a:solidFill>
                    <a:srgbClr val="22343A"/>
                  </a:solidFill>
                </a:rPr>
                <a:t>MONTHS</a:t>
              </a:r>
            </a:p>
          </p:txBody>
        </p:sp>
        <p:pic>
          <p:nvPicPr>
            <p:cNvPr id="11" name="Picture 10"/>
            <p:cNvPicPr>
              <a:picLocks noChangeAspect="1"/>
            </p:cNvPicPr>
            <p:nvPr/>
          </p:nvPicPr>
          <p:blipFill>
            <a:blip r:embed="rId2"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1934492" y="3565644"/>
              <a:ext cx="453362" cy="671813"/>
            </a:xfrm>
            <a:prstGeom prst="rect">
              <a:avLst/>
            </a:prstGeom>
          </p:spPr>
        </p:pic>
        <p:pic>
          <p:nvPicPr>
            <p:cNvPr id="12" name="Picture 11"/>
            <p:cNvPicPr>
              <a:picLocks noChangeAspect="1"/>
            </p:cNvPicPr>
            <p:nvPr/>
          </p:nvPicPr>
          <p:blipFill>
            <a:blip r:embed="rId2"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3258458" y="3565644"/>
              <a:ext cx="453362" cy="671812"/>
            </a:xfrm>
            <a:prstGeom prst="rect">
              <a:avLst/>
            </a:prstGeom>
          </p:spPr>
        </p:pic>
        <p:grpSp>
          <p:nvGrpSpPr>
            <p:cNvPr id="13" name="Group 12"/>
            <p:cNvGrpSpPr/>
            <p:nvPr/>
          </p:nvGrpSpPr>
          <p:grpSpPr>
            <a:xfrm>
              <a:off x="4343402" y="3664855"/>
              <a:ext cx="655668" cy="554456"/>
              <a:chOff x="4343400" y="3565644"/>
              <a:chExt cx="794446" cy="671812"/>
            </a:xfrm>
          </p:grpSpPr>
          <p:pic>
            <p:nvPicPr>
              <p:cNvPr id="28" name="Picture 27"/>
              <p:cNvPicPr>
                <a:picLocks noChangeAspect="1"/>
              </p:cNvPicPr>
              <p:nvPr/>
            </p:nvPicPr>
            <p:blipFill>
              <a:blip r:embed="rId2"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684484" y="3565644"/>
                <a:ext cx="453362" cy="671812"/>
              </a:xfrm>
              <a:prstGeom prst="rect">
                <a:avLst/>
              </a:prstGeom>
            </p:spPr>
          </p:pic>
          <p:pic>
            <p:nvPicPr>
              <p:cNvPr id="29" name="Picture 28"/>
              <p:cNvPicPr>
                <a:picLocks noChangeAspect="1"/>
              </p:cNvPicPr>
              <p:nvPr/>
            </p:nvPicPr>
            <p:blipFill>
              <a:blip r:embed="rId2"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343400" y="3565644"/>
                <a:ext cx="453362" cy="671812"/>
              </a:xfrm>
              <a:prstGeom prst="rect">
                <a:avLst/>
              </a:prstGeom>
            </p:spPr>
          </p:pic>
        </p:grpSp>
        <p:grpSp>
          <p:nvGrpSpPr>
            <p:cNvPr id="14" name="Group 13"/>
            <p:cNvGrpSpPr/>
            <p:nvPr/>
          </p:nvGrpSpPr>
          <p:grpSpPr>
            <a:xfrm>
              <a:off x="5630439" y="3488631"/>
              <a:ext cx="519990" cy="790798"/>
              <a:chOff x="5562600" y="3222174"/>
              <a:chExt cx="655668" cy="997137"/>
            </a:xfrm>
          </p:grpSpPr>
          <p:grpSp>
            <p:nvGrpSpPr>
              <p:cNvPr id="22" name="Group 21"/>
              <p:cNvGrpSpPr/>
              <p:nvPr/>
            </p:nvGrpSpPr>
            <p:grpSpPr>
              <a:xfrm>
                <a:off x="5562600" y="3664855"/>
                <a:ext cx="655668" cy="554456"/>
                <a:chOff x="4343400" y="3565644"/>
                <a:chExt cx="794446" cy="671812"/>
              </a:xfrm>
            </p:grpSpPr>
            <p:pic>
              <p:nvPicPr>
                <p:cNvPr id="26" name="Picture 25"/>
                <p:cNvPicPr>
                  <a:picLocks noChangeAspect="1"/>
                </p:cNvPicPr>
                <p:nvPr/>
              </p:nvPicPr>
              <p:blipFill>
                <a:blip r:embed="rId2"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684484" y="3565644"/>
                  <a:ext cx="453362" cy="671812"/>
                </a:xfrm>
                <a:prstGeom prst="rect">
                  <a:avLst/>
                </a:prstGeom>
              </p:spPr>
            </p:pic>
            <p:pic>
              <p:nvPicPr>
                <p:cNvPr id="27" name="Picture 26"/>
                <p:cNvPicPr>
                  <a:picLocks noChangeAspect="1"/>
                </p:cNvPicPr>
                <p:nvPr/>
              </p:nvPicPr>
              <p:blipFill>
                <a:blip r:embed="rId2"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343400" y="3565644"/>
                  <a:ext cx="453362" cy="671812"/>
                </a:xfrm>
                <a:prstGeom prst="rect">
                  <a:avLst/>
                </a:prstGeom>
              </p:spPr>
            </p:pic>
          </p:grpSp>
          <p:grpSp>
            <p:nvGrpSpPr>
              <p:cNvPr id="23" name="Group 22"/>
              <p:cNvGrpSpPr/>
              <p:nvPr/>
            </p:nvGrpSpPr>
            <p:grpSpPr>
              <a:xfrm>
                <a:off x="5562600" y="3222174"/>
                <a:ext cx="655668" cy="554456"/>
                <a:chOff x="4343400" y="3565644"/>
                <a:chExt cx="794446" cy="671812"/>
              </a:xfrm>
            </p:grpSpPr>
            <p:pic>
              <p:nvPicPr>
                <p:cNvPr id="24" name="Picture 23"/>
                <p:cNvPicPr>
                  <a:picLocks noChangeAspect="1"/>
                </p:cNvPicPr>
                <p:nvPr/>
              </p:nvPicPr>
              <p:blipFill>
                <a:blip r:embed="rId2"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684484" y="3565644"/>
                  <a:ext cx="453362" cy="671812"/>
                </a:xfrm>
                <a:prstGeom prst="rect">
                  <a:avLst/>
                </a:prstGeom>
              </p:spPr>
            </p:pic>
            <p:pic>
              <p:nvPicPr>
                <p:cNvPr id="25" name="Picture 24"/>
                <p:cNvPicPr>
                  <a:picLocks noChangeAspect="1"/>
                </p:cNvPicPr>
                <p:nvPr/>
              </p:nvPicPr>
              <p:blipFill>
                <a:blip r:embed="rId2"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343400" y="3565644"/>
                  <a:ext cx="453362" cy="671812"/>
                </a:xfrm>
                <a:prstGeom prst="rect">
                  <a:avLst/>
                </a:prstGeom>
              </p:spPr>
            </p:pic>
          </p:grpSp>
        </p:grpSp>
        <p:grpSp>
          <p:nvGrpSpPr>
            <p:cNvPr id="15" name="Group 14"/>
            <p:cNvGrpSpPr/>
            <p:nvPr/>
          </p:nvGrpSpPr>
          <p:grpSpPr>
            <a:xfrm>
              <a:off x="6830787" y="3488631"/>
              <a:ext cx="519990" cy="790798"/>
              <a:chOff x="5562600" y="3222174"/>
              <a:chExt cx="655668" cy="997137"/>
            </a:xfrm>
          </p:grpSpPr>
          <p:grpSp>
            <p:nvGrpSpPr>
              <p:cNvPr id="16" name="Group 15"/>
              <p:cNvGrpSpPr/>
              <p:nvPr/>
            </p:nvGrpSpPr>
            <p:grpSpPr>
              <a:xfrm>
                <a:off x="5562600" y="3664855"/>
                <a:ext cx="655668" cy="554456"/>
                <a:chOff x="4343400" y="3565644"/>
                <a:chExt cx="794446" cy="671812"/>
              </a:xfrm>
            </p:grpSpPr>
            <p:pic>
              <p:nvPicPr>
                <p:cNvPr id="20" name="Picture 19"/>
                <p:cNvPicPr>
                  <a:picLocks noChangeAspect="1"/>
                </p:cNvPicPr>
                <p:nvPr/>
              </p:nvPicPr>
              <p:blipFill>
                <a:blip r:embed="rId2"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684484" y="3565644"/>
                  <a:ext cx="453362" cy="671812"/>
                </a:xfrm>
                <a:prstGeom prst="rect">
                  <a:avLst/>
                </a:prstGeom>
              </p:spPr>
            </p:pic>
            <p:pic>
              <p:nvPicPr>
                <p:cNvPr id="21" name="Picture 20"/>
                <p:cNvPicPr>
                  <a:picLocks noChangeAspect="1"/>
                </p:cNvPicPr>
                <p:nvPr/>
              </p:nvPicPr>
              <p:blipFill>
                <a:blip r:embed="rId2"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343400" y="3565644"/>
                  <a:ext cx="453362" cy="671812"/>
                </a:xfrm>
                <a:prstGeom prst="rect">
                  <a:avLst/>
                </a:prstGeom>
              </p:spPr>
            </p:pic>
          </p:grpSp>
          <p:grpSp>
            <p:nvGrpSpPr>
              <p:cNvPr id="17" name="Group 16"/>
              <p:cNvGrpSpPr/>
              <p:nvPr/>
            </p:nvGrpSpPr>
            <p:grpSpPr>
              <a:xfrm>
                <a:off x="5562600" y="3222174"/>
                <a:ext cx="655668" cy="554456"/>
                <a:chOff x="4343400" y="3565644"/>
                <a:chExt cx="794446" cy="671812"/>
              </a:xfrm>
            </p:grpSpPr>
            <p:pic>
              <p:nvPicPr>
                <p:cNvPr id="18" name="Picture 17"/>
                <p:cNvPicPr>
                  <a:picLocks noChangeAspect="1"/>
                </p:cNvPicPr>
                <p:nvPr/>
              </p:nvPicPr>
              <p:blipFill>
                <a:blip r:embed="rId2"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684484" y="3565644"/>
                  <a:ext cx="453362" cy="671812"/>
                </a:xfrm>
                <a:prstGeom prst="rect">
                  <a:avLst/>
                </a:prstGeom>
              </p:spPr>
            </p:pic>
            <p:pic>
              <p:nvPicPr>
                <p:cNvPr id="19" name="Picture 18"/>
                <p:cNvPicPr>
                  <a:picLocks noChangeAspect="1"/>
                </p:cNvPicPr>
                <p:nvPr/>
              </p:nvPicPr>
              <p:blipFill>
                <a:blip r:embed="rId2"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343400" y="3565644"/>
                  <a:ext cx="453362" cy="671812"/>
                </a:xfrm>
                <a:prstGeom prst="rect">
                  <a:avLst/>
                </a:prstGeom>
              </p:spPr>
            </p:pic>
          </p:grpSp>
        </p:grpSp>
      </p:grpSp>
      <p:sp>
        <p:nvSpPr>
          <p:cNvPr id="30" name="TextBox 29"/>
          <p:cNvSpPr txBox="1"/>
          <p:nvPr/>
        </p:nvSpPr>
        <p:spPr>
          <a:xfrm>
            <a:off x="6698189" y="4522186"/>
            <a:ext cx="851515" cy="369332"/>
          </a:xfrm>
          <a:prstGeom prst="rect">
            <a:avLst/>
          </a:prstGeom>
          <a:noFill/>
        </p:spPr>
        <p:txBody>
          <a:bodyPr wrap="none" rtlCol="0">
            <a:spAutoFit/>
          </a:bodyPr>
          <a:lstStyle/>
          <a:p>
            <a:r>
              <a:rPr lang="en-US" dirty="0"/>
              <a:t>PROD</a:t>
            </a:r>
          </a:p>
        </p:txBody>
      </p:sp>
      <p:sp>
        <p:nvSpPr>
          <p:cNvPr id="31" name="TextBox 30"/>
          <p:cNvSpPr txBox="1"/>
          <p:nvPr/>
        </p:nvSpPr>
        <p:spPr>
          <a:xfrm>
            <a:off x="3166653" y="4522186"/>
            <a:ext cx="518091" cy="369332"/>
          </a:xfrm>
          <a:prstGeom prst="rect">
            <a:avLst/>
          </a:prstGeom>
          <a:noFill/>
        </p:spPr>
        <p:txBody>
          <a:bodyPr wrap="none" rtlCol="0">
            <a:spAutoFit/>
          </a:bodyPr>
          <a:lstStyle/>
          <a:p>
            <a:r>
              <a:rPr lang="en-US" dirty="0"/>
              <a:t>QA</a:t>
            </a:r>
          </a:p>
        </p:txBody>
      </p:sp>
      <p:sp>
        <p:nvSpPr>
          <p:cNvPr id="32" name="TextBox 31"/>
          <p:cNvSpPr txBox="1"/>
          <p:nvPr/>
        </p:nvSpPr>
        <p:spPr>
          <a:xfrm>
            <a:off x="4382590" y="4522186"/>
            <a:ext cx="629211" cy="369332"/>
          </a:xfrm>
          <a:prstGeom prst="rect">
            <a:avLst/>
          </a:prstGeom>
          <a:noFill/>
        </p:spPr>
        <p:txBody>
          <a:bodyPr wrap="none" rtlCol="0">
            <a:spAutoFit/>
          </a:bodyPr>
          <a:lstStyle/>
          <a:p>
            <a:r>
              <a:rPr lang="en-US" dirty="0"/>
              <a:t>UAT</a:t>
            </a:r>
          </a:p>
        </p:txBody>
      </p:sp>
      <p:sp>
        <p:nvSpPr>
          <p:cNvPr id="33" name="TextBox 32"/>
          <p:cNvSpPr txBox="1"/>
          <p:nvPr/>
        </p:nvSpPr>
        <p:spPr>
          <a:xfrm>
            <a:off x="5510970" y="4522186"/>
            <a:ext cx="800219" cy="369332"/>
          </a:xfrm>
          <a:prstGeom prst="rect">
            <a:avLst/>
          </a:prstGeom>
          <a:noFill/>
        </p:spPr>
        <p:txBody>
          <a:bodyPr wrap="none" rtlCol="0">
            <a:spAutoFit/>
          </a:bodyPr>
          <a:lstStyle/>
          <a:p>
            <a:r>
              <a:rPr lang="en-US" dirty="0"/>
              <a:t>PERF</a:t>
            </a:r>
          </a:p>
        </p:txBody>
      </p:sp>
      <p:grpSp>
        <p:nvGrpSpPr>
          <p:cNvPr id="73" name="Group 72"/>
          <p:cNvGrpSpPr/>
          <p:nvPr/>
        </p:nvGrpSpPr>
        <p:grpSpPr>
          <a:xfrm>
            <a:off x="149078" y="3838501"/>
            <a:ext cx="9049232" cy="1023257"/>
            <a:chOff x="160982" y="2999129"/>
            <a:chExt cx="9049232" cy="1023257"/>
          </a:xfrm>
        </p:grpSpPr>
        <p:grpSp>
          <p:nvGrpSpPr>
            <p:cNvPr id="57" name="Group 56"/>
            <p:cNvGrpSpPr/>
            <p:nvPr/>
          </p:nvGrpSpPr>
          <p:grpSpPr>
            <a:xfrm>
              <a:off x="256172" y="2999129"/>
              <a:ext cx="715260" cy="791555"/>
              <a:chOff x="236247" y="1940574"/>
              <a:chExt cx="973592" cy="1059688"/>
            </a:xfrm>
          </p:grpSpPr>
          <p:pic>
            <p:nvPicPr>
              <p:cNvPr id="58" name="Picture 57" descr="innovate-arrows_color.png"/>
              <p:cNvPicPr>
                <a:picLocks noChangeAspect="1"/>
              </p:cNvPicPr>
              <p:nvPr/>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236247" y="1940574"/>
                <a:ext cx="973592" cy="973592"/>
              </a:xfrm>
              <a:prstGeom prst="rect">
                <a:avLst/>
              </a:prstGeom>
            </p:spPr>
          </p:pic>
          <p:pic>
            <p:nvPicPr>
              <p:cNvPr id="59" name="Picture 58" descr="dude&amp;bulbs-innovation.png"/>
              <p:cNvPicPr>
                <a:picLocks noChangeAspect="1"/>
              </p:cNvPicPr>
              <p:nvPr/>
            </p:nvPicPr>
            <p:blipFill>
              <a:blip r:embed="rId4">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304800" y="2114550"/>
                <a:ext cx="885714" cy="885712"/>
              </a:xfrm>
              <a:prstGeom prst="rect">
                <a:avLst/>
              </a:prstGeom>
            </p:spPr>
          </p:pic>
        </p:grpSp>
        <p:sp>
          <p:nvSpPr>
            <p:cNvPr id="60" name="TextBox 59"/>
            <p:cNvSpPr txBox="1"/>
            <p:nvPr/>
          </p:nvSpPr>
          <p:spPr>
            <a:xfrm>
              <a:off x="160982" y="3717442"/>
              <a:ext cx="944198" cy="261610"/>
            </a:xfrm>
            <a:prstGeom prst="rect">
              <a:avLst/>
            </a:prstGeom>
            <a:noFill/>
          </p:spPr>
          <p:txBody>
            <a:bodyPr wrap="square" rtlCol="0">
              <a:spAutoFit/>
            </a:bodyPr>
            <a:lstStyle/>
            <a:p>
              <a:pPr algn="ctr"/>
              <a:r>
                <a:rPr lang="en-US" sz="1100" dirty="0">
                  <a:solidFill>
                    <a:srgbClr val="FFFFFF"/>
                  </a:solidFill>
                </a:rPr>
                <a:t>Innovation</a:t>
              </a:r>
            </a:p>
          </p:txBody>
        </p:sp>
        <p:grpSp>
          <p:nvGrpSpPr>
            <p:cNvPr id="61" name="Group 60"/>
            <p:cNvGrpSpPr/>
            <p:nvPr/>
          </p:nvGrpSpPr>
          <p:grpSpPr>
            <a:xfrm>
              <a:off x="8123299" y="3071252"/>
              <a:ext cx="822900" cy="706741"/>
              <a:chOff x="5678836" y="2266950"/>
              <a:chExt cx="2368480" cy="1945627"/>
            </a:xfrm>
          </p:grpSpPr>
          <p:grpSp>
            <p:nvGrpSpPr>
              <p:cNvPr id="62" name="Group 61"/>
              <p:cNvGrpSpPr/>
              <p:nvPr/>
            </p:nvGrpSpPr>
            <p:grpSpPr>
              <a:xfrm>
                <a:off x="6251191" y="2266950"/>
                <a:ext cx="1136580" cy="964345"/>
                <a:chOff x="6953320" y="2343150"/>
                <a:chExt cx="1136580" cy="964345"/>
              </a:xfrm>
            </p:grpSpPr>
            <p:pic>
              <p:nvPicPr>
                <p:cNvPr id="70" name="Picture 69"/>
                <p:cNvPicPr>
                  <a:picLocks noChangeAspect="1"/>
                </p:cNvPicPr>
                <p:nvPr/>
              </p:nvPicPr>
              <p:blipFill>
                <a:blip r:embed="rId5">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7162800" y="2343150"/>
                  <a:ext cx="927100" cy="927100"/>
                </a:xfrm>
                <a:prstGeom prst="rect">
                  <a:avLst/>
                </a:prstGeom>
              </p:spPr>
            </p:pic>
            <p:pic>
              <p:nvPicPr>
                <p:cNvPr id="71" name="Picture 70" descr="color_cloud_color.png"/>
                <p:cNvPicPr>
                  <a:picLocks noChangeAspect="1"/>
                </p:cNvPicPr>
                <p:nvPr/>
              </p:nvPicPr>
              <p:blipFill>
                <a:blip r:embed="rId6">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6953320" y="2393095"/>
                  <a:ext cx="914400" cy="914400"/>
                </a:xfrm>
                <a:prstGeom prst="rect">
                  <a:avLst/>
                </a:prstGeom>
              </p:spPr>
            </p:pic>
          </p:grpSp>
          <p:grpSp>
            <p:nvGrpSpPr>
              <p:cNvPr id="63" name="Group 62"/>
              <p:cNvGrpSpPr/>
              <p:nvPr/>
            </p:nvGrpSpPr>
            <p:grpSpPr>
              <a:xfrm>
                <a:off x="6910736" y="2626545"/>
                <a:ext cx="1136580" cy="964345"/>
                <a:chOff x="6953320" y="2343150"/>
                <a:chExt cx="1136580" cy="964345"/>
              </a:xfrm>
            </p:grpSpPr>
            <p:pic>
              <p:nvPicPr>
                <p:cNvPr id="68" name="Picture 67"/>
                <p:cNvPicPr>
                  <a:picLocks noChangeAspect="1"/>
                </p:cNvPicPr>
                <p:nvPr/>
              </p:nvPicPr>
              <p:blipFill>
                <a:blip r:embed="rId5">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7162800" y="2343150"/>
                  <a:ext cx="927100" cy="927100"/>
                </a:xfrm>
                <a:prstGeom prst="rect">
                  <a:avLst/>
                </a:prstGeom>
              </p:spPr>
            </p:pic>
            <p:pic>
              <p:nvPicPr>
                <p:cNvPr id="69" name="Picture 68" descr="color_cloud_color.png"/>
                <p:cNvPicPr>
                  <a:picLocks noChangeAspect="1"/>
                </p:cNvPicPr>
                <p:nvPr/>
              </p:nvPicPr>
              <p:blipFill>
                <a:blip r:embed="rId6">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6953320" y="2393095"/>
                  <a:ext cx="914400" cy="914400"/>
                </a:xfrm>
                <a:prstGeom prst="rect">
                  <a:avLst/>
                </a:prstGeom>
              </p:spPr>
            </p:pic>
          </p:grpSp>
          <p:grpSp>
            <p:nvGrpSpPr>
              <p:cNvPr id="64" name="Group 63"/>
              <p:cNvGrpSpPr/>
              <p:nvPr/>
            </p:nvGrpSpPr>
            <p:grpSpPr>
              <a:xfrm>
                <a:off x="5678836" y="2663790"/>
                <a:ext cx="927100" cy="927100"/>
                <a:chOff x="6172200" y="2571750"/>
                <a:chExt cx="927100" cy="927100"/>
              </a:xfrm>
            </p:grpSpPr>
            <p:pic>
              <p:nvPicPr>
                <p:cNvPr id="66" name="Picture 65"/>
                <p:cNvPicPr>
                  <a:picLocks noChangeAspect="1"/>
                </p:cNvPicPr>
                <p:nvPr/>
              </p:nvPicPr>
              <p:blipFill>
                <a:blip r:embed="rId5">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6172200" y="2571750"/>
                  <a:ext cx="927100" cy="927100"/>
                </a:xfrm>
                <a:prstGeom prst="rect">
                  <a:avLst/>
                </a:prstGeom>
              </p:spPr>
            </p:pic>
            <p:pic>
              <p:nvPicPr>
                <p:cNvPr id="67" name="Picture 66" descr="color_informationstorage_color.png"/>
                <p:cNvPicPr>
                  <a:picLocks noChangeAspect="1"/>
                </p:cNvPicPr>
                <p:nvPr/>
              </p:nvPicPr>
              <p:blipFill>
                <a:blip r:embed="rId7">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6234130" y="2912225"/>
                  <a:ext cx="471470" cy="471470"/>
                </a:xfrm>
                <a:prstGeom prst="rect">
                  <a:avLst/>
                </a:prstGeom>
              </p:spPr>
            </p:pic>
          </p:grpSp>
          <p:pic>
            <p:nvPicPr>
              <p:cNvPr id="65" name="Picture 64" descr="Delivery.png"/>
              <p:cNvPicPr>
                <a:picLocks noChangeAspect="1"/>
              </p:cNvPicPr>
              <p:nvPr/>
            </p:nvPicPr>
            <p:blipFill>
              <a:blip r:embed="rId8">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6336811" y="2759723"/>
                <a:ext cx="1147064" cy="1452854"/>
              </a:xfrm>
              <a:prstGeom prst="rect">
                <a:avLst/>
              </a:prstGeom>
            </p:spPr>
          </p:pic>
        </p:grpSp>
        <p:sp>
          <p:nvSpPr>
            <p:cNvPr id="72" name="TextBox 71"/>
            <p:cNvSpPr txBox="1"/>
            <p:nvPr/>
          </p:nvSpPr>
          <p:spPr>
            <a:xfrm>
              <a:off x="7914814" y="3760776"/>
              <a:ext cx="1295400" cy="261610"/>
            </a:xfrm>
            <a:prstGeom prst="rect">
              <a:avLst/>
            </a:prstGeom>
            <a:noFill/>
          </p:spPr>
          <p:txBody>
            <a:bodyPr wrap="square" rtlCol="0">
              <a:spAutoFit/>
            </a:bodyPr>
            <a:lstStyle>
              <a:defPPr>
                <a:defRPr lang="en-US"/>
              </a:defPPr>
              <a:lvl1pPr algn="ctr">
                <a:defRPr sz="1200">
                  <a:solidFill>
                    <a:schemeClr val="bg2">
                      <a:lumMod val="25000"/>
                    </a:schemeClr>
                  </a:solidFill>
                </a:defRPr>
              </a:lvl1pPr>
            </a:lstStyle>
            <a:p>
              <a:r>
                <a:rPr lang="en-US" sz="1100" dirty="0">
                  <a:solidFill>
                    <a:srgbClr val="FFFFFF"/>
                  </a:solidFill>
                </a:rPr>
                <a:t>Business Value</a:t>
              </a:r>
            </a:p>
          </p:txBody>
        </p:sp>
      </p:grpSp>
      <p:grpSp>
        <p:nvGrpSpPr>
          <p:cNvPr id="81" name="Group 80"/>
          <p:cNvGrpSpPr/>
          <p:nvPr/>
        </p:nvGrpSpPr>
        <p:grpSpPr>
          <a:xfrm>
            <a:off x="1784685" y="3853877"/>
            <a:ext cx="5765018" cy="1036320"/>
            <a:chOff x="1784685" y="2968611"/>
            <a:chExt cx="5765018" cy="1036320"/>
          </a:xfrm>
        </p:grpSpPr>
        <p:pic>
          <p:nvPicPr>
            <p:cNvPr id="74" name="Picture 73"/>
            <p:cNvPicPr>
              <a:picLocks noChangeAspect="1"/>
            </p:cNvPicPr>
            <p:nvPr/>
          </p:nvPicPr>
          <p:blipFill>
            <a:blip r:embed="rId2"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1911450" y="2968611"/>
              <a:ext cx="453362" cy="504326"/>
            </a:xfrm>
            <a:prstGeom prst="rect">
              <a:avLst/>
            </a:prstGeom>
          </p:spPr>
        </p:pic>
        <p:sp>
          <p:nvSpPr>
            <p:cNvPr id="75" name="TextBox 74"/>
            <p:cNvSpPr txBox="1"/>
            <p:nvPr/>
          </p:nvSpPr>
          <p:spPr>
            <a:xfrm>
              <a:off x="1784685" y="3635599"/>
              <a:ext cx="659155" cy="369332"/>
            </a:xfrm>
            <a:prstGeom prst="rect">
              <a:avLst/>
            </a:prstGeom>
            <a:noFill/>
          </p:spPr>
          <p:txBody>
            <a:bodyPr wrap="none" rtlCol="0">
              <a:spAutoFit/>
            </a:bodyPr>
            <a:lstStyle/>
            <a:p>
              <a:r>
                <a:rPr lang="en-US" dirty="0"/>
                <a:t>DEV</a:t>
              </a:r>
            </a:p>
          </p:txBody>
        </p:sp>
        <p:pic>
          <p:nvPicPr>
            <p:cNvPr id="76" name="Picture 75"/>
            <p:cNvPicPr>
              <a:picLocks noChangeAspect="1"/>
            </p:cNvPicPr>
            <p:nvPr/>
          </p:nvPicPr>
          <p:blipFill>
            <a:blip r:embed="rId2"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085510" y="3257076"/>
              <a:ext cx="296740" cy="330097"/>
            </a:xfrm>
            <a:prstGeom prst="rect">
              <a:avLst/>
            </a:prstGeom>
          </p:spPr>
        </p:pic>
        <p:pic>
          <p:nvPicPr>
            <p:cNvPr id="77" name="Picture 76"/>
            <p:cNvPicPr>
              <a:picLocks noChangeAspect="1"/>
            </p:cNvPicPr>
            <p:nvPr/>
          </p:nvPicPr>
          <p:blipFill>
            <a:blip r:embed="rId2"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6816937" y="3287573"/>
              <a:ext cx="296740" cy="330097"/>
            </a:xfrm>
            <a:prstGeom prst="rect">
              <a:avLst/>
            </a:prstGeom>
          </p:spPr>
        </p:pic>
        <p:pic>
          <p:nvPicPr>
            <p:cNvPr id="78" name="Picture 77"/>
            <p:cNvPicPr>
              <a:picLocks noChangeAspect="1"/>
            </p:cNvPicPr>
            <p:nvPr/>
          </p:nvPicPr>
          <p:blipFill>
            <a:blip r:embed="rId2"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085510" y="3024022"/>
              <a:ext cx="296740" cy="330097"/>
            </a:xfrm>
            <a:prstGeom prst="rect">
              <a:avLst/>
            </a:prstGeom>
          </p:spPr>
        </p:pic>
        <p:pic>
          <p:nvPicPr>
            <p:cNvPr id="79" name="Picture 78"/>
            <p:cNvPicPr>
              <a:picLocks noChangeAspect="1"/>
            </p:cNvPicPr>
            <p:nvPr/>
          </p:nvPicPr>
          <p:blipFill>
            <a:blip r:embed="rId2"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6816937" y="3024022"/>
              <a:ext cx="296740" cy="330097"/>
            </a:xfrm>
            <a:prstGeom prst="rect">
              <a:avLst/>
            </a:prstGeom>
          </p:spPr>
        </p:pic>
        <p:sp>
          <p:nvSpPr>
            <p:cNvPr id="80" name="TextBox 79"/>
            <p:cNvSpPr txBox="1"/>
            <p:nvPr/>
          </p:nvSpPr>
          <p:spPr>
            <a:xfrm>
              <a:off x="6698188" y="3635599"/>
              <a:ext cx="851515" cy="369332"/>
            </a:xfrm>
            <a:prstGeom prst="rect">
              <a:avLst/>
            </a:prstGeom>
            <a:noFill/>
          </p:spPr>
          <p:txBody>
            <a:bodyPr wrap="none" rtlCol="0">
              <a:spAutoFit/>
            </a:bodyPr>
            <a:lstStyle/>
            <a:p>
              <a:r>
                <a:rPr lang="en-US" dirty="0"/>
                <a:t>PROD</a:t>
              </a:r>
            </a:p>
          </p:txBody>
        </p:sp>
      </p:grpSp>
    </p:spTree>
    <p:extLst>
      <p:ext uri="{BB962C8B-B14F-4D97-AF65-F5344CB8AC3E}">
        <p14:creationId xmlns:p14="http://schemas.microsoft.com/office/powerpoint/2010/main" val="156626078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3"/>
                                        </p:tgtEl>
                                        <p:attrNameLst>
                                          <p:attrName>style.visibility</p:attrName>
                                        </p:attrNameLst>
                                      </p:cBhvr>
                                      <p:to>
                                        <p:strVal val="visible"/>
                                      </p:to>
                                    </p:set>
                                    <p:animEffect transition="in" filter="fade">
                                      <p:cBhvr>
                                        <p:cTn id="7" dur="500"/>
                                        <p:tgtEl>
                                          <p:spTgt spid="7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1"/>
                                        </p:tgtEl>
                                        <p:attrNameLst>
                                          <p:attrName>style.visibility</p:attrName>
                                        </p:attrNameLst>
                                      </p:cBhvr>
                                      <p:to>
                                        <p:strVal val="visible"/>
                                      </p:to>
                                    </p:set>
                                    <p:animEffect transition="in" filter="fade">
                                      <p:cBhvr>
                                        <p:cTn id="12" dur="500"/>
                                        <p:tgtEl>
                                          <p:spTgt spid="81"/>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0"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par>
                          <p:cTn id="20" fill="hold">
                            <p:stCondLst>
                              <p:cond delay="500"/>
                            </p:stCondLst>
                            <p:childTnLst>
                              <p:par>
                                <p:cTn id="21" presetID="22" presetClass="entr" presetSubtype="8" fill="hold" nodeType="after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wipe(left)">
                                      <p:cBhvr>
                                        <p:cTn id="23" dur="500"/>
                                        <p:tgtEl>
                                          <p:spTgt spid="7"/>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0"/>
                                        </p:tgtEl>
                                        <p:attrNameLst>
                                          <p:attrName>style.visibility</p:attrName>
                                        </p:attrNameLst>
                                      </p:cBhvr>
                                      <p:to>
                                        <p:strVal val="visible"/>
                                      </p:to>
                                    </p:set>
                                    <p:animEffect transition="in" filter="fade">
                                      <p:cBhvr>
                                        <p:cTn id="26" dur="500"/>
                                        <p:tgtEl>
                                          <p:spTgt spid="30"/>
                                        </p:tgtEl>
                                      </p:cBhvr>
                                    </p:animEffect>
                                  </p:childTnLst>
                                </p:cTn>
                              </p:par>
                              <p:par>
                                <p:cTn id="27" presetID="22" presetClass="entr" presetSubtype="8" fill="hold" grpId="0" nodeType="withEffect">
                                  <p:stCondLst>
                                    <p:cond delay="0"/>
                                  </p:stCondLst>
                                  <p:childTnLst>
                                    <p:set>
                                      <p:cBhvr>
                                        <p:cTn id="28" dur="1" fill="hold">
                                          <p:stCondLst>
                                            <p:cond delay="0"/>
                                          </p:stCondLst>
                                        </p:cTn>
                                        <p:tgtEl>
                                          <p:spTgt spid="31"/>
                                        </p:tgtEl>
                                        <p:attrNameLst>
                                          <p:attrName>style.visibility</p:attrName>
                                        </p:attrNameLst>
                                      </p:cBhvr>
                                      <p:to>
                                        <p:strVal val="visible"/>
                                      </p:to>
                                    </p:set>
                                    <p:animEffect transition="in" filter="wipe(left)">
                                      <p:cBhvr>
                                        <p:cTn id="29" dur="500"/>
                                        <p:tgtEl>
                                          <p:spTgt spid="31"/>
                                        </p:tgtEl>
                                      </p:cBhvr>
                                    </p:animEffect>
                                  </p:childTnLst>
                                </p:cTn>
                              </p:par>
                              <p:par>
                                <p:cTn id="30" presetID="22" presetClass="entr" presetSubtype="8" fill="hold" grpId="0" nodeType="withEffect">
                                  <p:stCondLst>
                                    <p:cond delay="0"/>
                                  </p:stCondLst>
                                  <p:childTnLst>
                                    <p:set>
                                      <p:cBhvr>
                                        <p:cTn id="31" dur="1" fill="hold">
                                          <p:stCondLst>
                                            <p:cond delay="0"/>
                                          </p:stCondLst>
                                        </p:cTn>
                                        <p:tgtEl>
                                          <p:spTgt spid="32"/>
                                        </p:tgtEl>
                                        <p:attrNameLst>
                                          <p:attrName>style.visibility</p:attrName>
                                        </p:attrNameLst>
                                      </p:cBhvr>
                                      <p:to>
                                        <p:strVal val="visible"/>
                                      </p:to>
                                    </p:set>
                                    <p:animEffect transition="in" filter="wipe(left)">
                                      <p:cBhvr>
                                        <p:cTn id="32" dur="500"/>
                                        <p:tgtEl>
                                          <p:spTgt spid="32"/>
                                        </p:tgtEl>
                                      </p:cBhvr>
                                    </p:animEffect>
                                  </p:childTnLst>
                                </p:cTn>
                              </p:par>
                              <p:par>
                                <p:cTn id="33" presetID="22" presetClass="entr" presetSubtype="8" fill="hold" grpId="0" nodeType="withEffect">
                                  <p:stCondLst>
                                    <p:cond delay="0"/>
                                  </p:stCondLst>
                                  <p:childTnLst>
                                    <p:set>
                                      <p:cBhvr>
                                        <p:cTn id="34" dur="1" fill="hold">
                                          <p:stCondLst>
                                            <p:cond delay="0"/>
                                          </p:stCondLst>
                                        </p:cTn>
                                        <p:tgtEl>
                                          <p:spTgt spid="33"/>
                                        </p:tgtEl>
                                        <p:attrNameLst>
                                          <p:attrName>style.visibility</p:attrName>
                                        </p:attrNameLst>
                                      </p:cBhvr>
                                      <p:to>
                                        <p:strVal val="visible"/>
                                      </p:to>
                                    </p:set>
                                    <p:animEffect transition="in" filter="wipe(left)">
                                      <p:cBhvr>
                                        <p:cTn id="35"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30" grpId="0"/>
      <p:bldP spid="31" grpId="0"/>
      <p:bldP spid="32" grpId="0"/>
      <p:bldP spid="33" grpId="0"/>
    </p:bld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8" name="Title 1"/>
          <p:cNvSpPr>
            <a:spLocks noGrp="1"/>
          </p:cNvSpPr>
          <p:nvPr>
            <p:ph type="title"/>
          </p:nvPr>
        </p:nvSpPr>
        <p:spPr/>
        <p:txBody>
          <a:bodyPr/>
          <a:lstStyle/>
          <a:p>
            <a:r>
              <a:rPr lang="en-US" dirty="0" smtClean="0"/>
              <a:t>Identifying the problem</a:t>
            </a:r>
            <a:endParaRPr lang="en-GB" dirty="0" smtClean="0"/>
          </a:p>
        </p:txBody>
      </p:sp>
      <p:sp>
        <p:nvSpPr>
          <p:cNvPr id="66" name="Right Arrow 65"/>
          <p:cNvSpPr/>
          <p:nvPr/>
        </p:nvSpPr>
        <p:spPr>
          <a:xfrm rot="10800000" flipH="1" flipV="1">
            <a:off x="971433" y="4888537"/>
            <a:ext cx="7223760" cy="228812"/>
          </a:xfrm>
          <a:prstGeom prst="rightArrow">
            <a:avLst>
              <a:gd name="adj1" fmla="val 63074"/>
              <a:gd name="adj2" fmla="val 64381"/>
            </a:avLst>
          </a:prstGeom>
          <a:solidFill>
            <a:schemeClr val="accent1"/>
          </a:solidFill>
          <a:ln w="12700">
            <a:noFill/>
          </a:ln>
          <a:effectLst/>
        </p:spPr>
        <p:style>
          <a:lnRef idx="1">
            <a:schemeClr val="accent1"/>
          </a:lnRef>
          <a:fillRef idx="3">
            <a:schemeClr val="accent1"/>
          </a:fillRef>
          <a:effectRef idx="2">
            <a:schemeClr val="accent1"/>
          </a:effectRef>
          <a:fontRef idx="minor">
            <a:schemeClr val="lt1"/>
          </a:fontRef>
        </p:style>
        <p:txBody>
          <a:bodyPr tIns="0" rtlCol="0" anchor="ctr"/>
          <a:lstStyle/>
          <a:p>
            <a:pPr algn="ctr"/>
            <a:r>
              <a:rPr lang="en-US" sz="1200" dirty="0">
                <a:solidFill>
                  <a:schemeClr val="bg2"/>
                </a:solidFill>
              </a:rPr>
              <a:t>MONTHS</a:t>
            </a:r>
          </a:p>
        </p:txBody>
      </p:sp>
      <p:sp>
        <p:nvSpPr>
          <p:cNvPr id="7" name="TextBox 6"/>
          <p:cNvSpPr txBox="1"/>
          <p:nvPr/>
        </p:nvSpPr>
        <p:spPr>
          <a:xfrm>
            <a:off x="163945" y="2912714"/>
            <a:ext cx="2133600" cy="1077218"/>
          </a:xfrm>
          <a:prstGeom prst="rect">
            <a:avLst/>
          </a:prstGeom>
          <a:noFill/>
        </p:spPr>
        <p:txBody>
          <a:bodyPr wrap="square" rtlCol="0">
            <a:spAutoFit/>
          </a:bodyPr>
          <a:lstStyle/>
          <a:p>
            <a:pPr algn="r"/>
            <a:r>
              <a:rPr lang="en-US" sz="1600" dirty="0">
                <a:solidFill>
                  <a:schemeClr val="bg1"/>
                </a:solidFill>
              </a:rPr>
              <a:t>Agile Development</a:t>
            </a:r>
          </a:p>
          <a:p>
            <a:pPr algn="r"/>
            <a:r>
              <a:rPr lang="en-US" sz="1600" dirty="0">
                <a:solidFill>
                  <a:schemeClr val="bg1"/>
                </a:solidFill>
              </a:rPr>
              <a:t>Test Automation</a:t>
            </a:r>
          </a:p>
          <a:p>
            <a:pPr algn="r"/>
            <a:r>
              <a:rPr lang="en-US" sz="1600" dirty="0">
                <a:solidFill>
                  <a:schemeClr val="bg1"/>
                </a:solidFill>
              </a:rPr>
              <a:t>Continuous Integration</a:t>
            </a:r>
          </a:p>
        </p:txBody>
      </p:sp>
      <p:sp>
        <p:nvSpPr>
          <p:cNvPr id="76" name="TextBox 75"/>
          <p:cNvSpPr txBox="1"/>
          <p:nvPr/>
        </p:nvSpPr>
        <p:spPr>
          <a:xfrm>
            <a:off x="6726382" y="2922839"/>
            <a:ext cx="2286000" cy="1077218"/>
          </a:xfrm>
          <a:prstGeom prst="rect">
            <a:avLst/>
          </a:prstGeom>
          <a:noFill/>
        </p:spPr>
        <p:txBody>
          <a:bodyPr wrap="square" rtlCol="0">
            <a:spAutoFit/>
          </a:bodyPr>
          <a:lstStyle/>
          <a:p>
            <a:r>
              <a:rPr lang="en-US" sz="1600" dirty="0">
                <a:solidFill>
                  <a:schemeClr val="bg1"/>
                </a:solidFill>
              </a:rPr>
              <a:t>Virtualization/Cloud</a:t>
            </a:r>
          </a:p>
          <a:p>
            <a:r>
              <a:rPr lang="en-US" sz="1600" dirty="0">
                <a:solidFill>
                  <a:schemeClr val="bg1"/>
                </a:solidFill>
              </a:rPr>
              <a:t>Provisioning Automation</a:t>
            </a:r>
          </a:p>
          <a:p>
            <a:r>
              <a:rPr lang="en-US" sz="1600" dirty="0">
                <a:solidFill>
                  <a:schemeClr val="bg1"/>
                </a:solidFill>
              </a:rPr>
              <a:t>Configuration </a:t>
            </a:r>
            <a:r>
              <a:rPr lang="en-US" sz="1600" dirty="0" err="1">
                <a:solidFill>
                  <a:schemeClr val="bg1"/>
                </a:solidFill>
              </a:rPr>
              <a:t>Mgmt</a:t>
            </a:r>
            <a:endParaRPr lang="en-US" sz="1600" dirty="0">
              <a:solidFill>
                <a:schemeClr val="bg1"/>
              </a:solidFill>
            </a:endParaRPr>
          </a:p>
        </p:txBody>
      </p:sp>
      <p:sp>
        <p:nvSpPr>
          <p:cNvPr id="8" name="TextBox 7"/>
          <p:cNvSpPr txBox="1"/>
          <p:nvPr/>
        </p:nvSpPr>
        <p:spPr>
          <a:xfrm>
            <a:off x="3223784" y="1421246"/>
            <a:ext cx="3329417" cy="707886"/>
          </a:xfrm>
          <a:prstGeom prst="rect">
            <a:avLst/>
          </a:prstGeom>
          <a:noFill/>
        </p:spPr>
        <p:txBody>
          <a:bodyPr wrap="square" rtlCol="0">
            <a:spAutoFit/>
          </a:bodyPr>
          <a:lstStyle/>
          <a:p>
            <a:pPr algn="ctr"/>
            <a:r>
              <a:rPr lang="en-US" sz="2000" dirty="0">
                <a:solidFill>
                  <a:schemeClr val="accent1"/>
                </a:solidFill>
              </a:rPr>
              <a:t>MORE INNOVATION, QUICKER, LESS COST</a:t>
            </a:r>
          </a:p>
        </p:txBody>
      </p:sp>
      <p:grpSp>
        <p:nvGrpSpPr>
          <p:cNvPr id="77" name="Group 76"/>
          <p:cNvGrpSpPr/>
          <p:nvPr/>
        </p:nvGrpSpPr>
        <p:grpSpPr>
          <a:xfrm>
            <a:off x="2420831" y="3140729"/>
            <a:ext cx="1481435" cy="1218636"/>
            <a:chOff x="2207617" y="3063242"/>
            <a:chExt cx="1481435" cy="1217508"/>
          </a:xfrm>
        </p:grpSpPr>
        <p:sp>
          <p:nvSpPr>
            <p:cNvPr id="85" name="Rectangle 84"/>
            <p:cNvSpPr/>
            <p:nvPr/>
          </p:nvSpPr>
          <p:spPr bwMode="auto">
            <a:xfrm>
              <a:off x="2264662" y="3063242"/>
              <a:ext cx="1360736" cy="7387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4800" b="1" dirty="0">
                  <a:solidFill>
                    <a:schemeClr val="bg1"/>
                  </a:solidFill>
                  <a:latin typeface="Calibri"/>
                  <a:cs typeface="Calibri"/>
                </a:rPr>
                <a:t>50%</a:t>
              </a:r>
              <a:endParaRPr lang="en-US" sz="19900" b="1" dirty="0">
                <a:solidFill>
                  <a:schemeClr val="bg1"/>
                </a:solidFill>
                <a:latin typeface="Calibri"/>
                <a:cs typeface="Calibri"/>
              </a:endParaRPr>
            </a:p>
          </p:txBody>
        </p:sp>
        <p:sp>
          <p:nvSpPr>
            <p:cNvPr id="86" name="TextBox 6"/>
            <p:cNvSpPr txBox="1">
              <a:spLocks noChangeArrowheads="1"/>
            </p:cNvSpPr>
            <p:nvPr/>
          </p:nvSpPr>
          <p:spPr bwMode="auto">
            <a:xfrm>
              <a:off x="2207617" y="3973258"/>
              <a:ext cx="1481435" cy="307492"/>
            </a:xfrm>
            <a:prstGeom prst="rect">
              <a:avLst/>
            </a:prstGeom>
            <a:noFill/>
            <a:ln w="9525">
              <a:noFill/>
              <a:miter lim="800000"/>
              <a:headEnd/>
              <a:tailEnd/>
            </a:ln>
          </p:spPr>
          <p:txBody>
            <a:bodyPr>
              <a:spAutoFit/>
            </a:bodyPr>
            <a:lstStyle/>
            <a:p>
              <a:pPr algn="ctr"/>
              <a:r>
                <a:rPr lang="en-US" sz="1400" dirty="0">
                  <a:solidFill>
                    <a:srgbClr val="FFFFFF"/>
                  </a:solidFill>
                </a:rPr>
                <a:t>Release Errors</a:t>
              </a:r>
            </a:p>
          </p:txBody>
        </p:sp>
      </p:grpSp>
      <p:grpSp>
        <p:nvGrpSpPr>
          <p:cNvPr id="87" name="Group 86"/>
          <p:cNvGrpSpPr/>
          <p:nvPr/>
        </p:nvGrpSpPr>
        <p:grpSpPr>
          <a:xfrm>
            <a:off x="5445367" y="2992084"/>
            <a:ext cx="1387684" cy="1367280"/>
            <a:chOff x="5588853" y="2908335"/>
            <a:chExt cx="1532177" cy="1230603"/>
          </a:xfrm>
        </p:grpSpPr>
        <p:pic>
          <p:nvPicPr>
            <p:cNvPr id="88" name="Picture 7"/>
            <p:cNvPicPr>
              <a:picLocks noChangeAspect="1"/>
            </p:cNvPicPr>
            <p:nvPr/>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bwMode="auto">
            <a:xfrm>
              <a:off x="5868806" y="2908335"/>
              <a:ext cx="943234" cy="754144"/>
            </a:xfrm>
            <a:prstGeom prst="rect">
              <a:avLst/>
            </a:prstGeom>
            <a:noFill/>
            <a:ln w="9525">
              <a:noFill/>
              <a:miter lim="800000"/>
              <a:headEnd/>
              <a:tailEnd/>
            </a:ln>
          </p:spPr>
        </p:pic>
        <p:sp>
          <p:nvSpPr>
            <p:cNvPr id="89" name="TextBox 8"/>
            <p:cNvSpPr txBox="1">
              <a:spLocks noChangeArrowheads="1"/>
            </p:cNvSpPr>
            <p:nvPr/>
          </p:nvSpPr>
          <p:spPr bwMode="auto">
            <a:xfrm>
              <a:off x="5588853" y="3861927"/>
              <a:ext cx="1532177" cy="277011"/>
            </a:xfrm>
            <a:prstGeom prst="rect">
              <a:avLst/>
            </a:prstGeom>
            <a:noFill/>
            <a:ln w="9525">
              <a:noFill/>
              <a:miter lim="800000"/>
              <a:headEnd/>
              <a:tailEnd/>
            </a:ln>
          </p:spPr>
          <p:txBody>
            <a:bodyPr>
              <a:spAutoFit/>
            </a:bodyPr>
            <a:lstStyle/>
            <a:p>
              <a:pPr algn="ctr"/>
              <a:r>
                <a:rPr lang="en-US" sz="1400" dirty="0">
                  <a:solidFill>
                    <a:srgbClr val="FFFFFF"/>
                  </a:solidFill>
                </a:rPr>
                <a:t>High Costs </a:t>
              </a:r>
            </a:p>
          </p:txBody>
        </p:sp>
      </p:grpSp>
      <p:grpSp>
        <p:nvGrpSpPr>
          <p:cNvPr id="90" name="Group 89"/>
          <p:cNvGrpSpPr/>
          <p:nvPr/>
        </p:nvGrpSpPr>
        <p:grpSpPr>
          <a:xfrm>
            <a:off x="2068756" y="2255918"/>
            <a:ext cx="1097897" cy="884811"/>
            <a:chOff x="3832797" y="2950189"/>
            <a:chExt cx="1832659" cy="1551635"/>
          </a:xfrm>
        </p:grpSpPr>
        <p:sp>
          <p:nvSpPr>
            <p:cNvPr id="91" name="TextBox 11"/>
            <p:cNvSpPr txBox="1">
              <a:spLocks noChangeArrowheads="1"/>
            </p:cNvSpPr>
            <p:nvPr/>
          </p:nvSpPr>
          <p:spPr bwMode="auto">
            <a:xfrm>
              <a:off x="3832797" y="3979089"/>
              <a:ext cx="1832659" cy="522735"/>
            </a:xfrm>
            <a:prstGeom prst="rect">
              <a:avLst/>
            </a:prstGeom>
            <a:noFill/>
            <a:ln w="9525">
              <a:noFill/>
              <a:miter lim="800000"/>
              <a:headEnd/>
              <a:tailEnd/>
            </a:ln>
          </p:spPr>
          <p:txBody>
            <a:bodyPr wrap="square">
              <a:spAutoFit/>
            </a:bodyPr>
            <a:lstStyle/>
            <a:p>
              <a:pPr algn="ctr"/>
              <a:r>
                <a:rPr lang="en-US" sz="1400" dirty="0">
                  <a:solidFill>
                    <a:srgbClr val="FFFFFF"/>
                  </a:solidFill>
                </a:rPr>
                <a:t>Long Time To Market</a:t>
              </a:r>
            </a:p>
          </p:txBody>
        </p:sp>
        <p:pic>
          <p:nvPicPr>
            <p:cNvPr id="92" name="Picture 91"/>
            <p:cNvPicPr>
              <a:picLocks/>
            </p:cNvPicPr>
            <p:nvPr/>
          </p:nvPicPr>
          <p:blipFill rotWithShape="1">
            <a:blip r:embed="rId4">
              <a:duotone>
                <a:schemeClr val="accent6">
                  <a:shade val="45000"/>
                  <a:satMod val="135000"/>
                </a:schemeClr>
                <a:prstClr val="white"/>
              </a:duotone>
              <a:extLst>
                <a:ext uri="{28A0092B-C50C-407E-A947-70E740481C1C}">
                  <a14:useLocalDpi xmlns:a14="http://schemas.microsoft.com/office/drawing/2010/main" val="0"/>
                </a:ext>
              </a:extLst>
            </a:blip>
            <a:srcRect l="8346" t="8346" r="8346" b="8346"/>
            <a:stretch/>
          </p:blipFill>
          <p:spPr>
            <a:xfrm>
              <a:off x="4333541" y="2950189"/>
              <a:ext cx="827622" cy="826856"/>
            </a:xfrm>
            <a:prstGeom prst="ellipse">
              <a:avLst/>
            </a:prstGeom>
          </p:spPr>
        </p:pic>
      </p:grpSp>
      <p:sp>
        <p:nvSpPr>
          <p:cNvPr id="170" name="Freeform 169"/>
          <p:cNvSpPr/>
          <p:nvPr/>
        </p:nvSpPr>
        <p:spPr>
          <a:xfrm>
            <a:off x="888288" y="3798270"/>
            <a:ext cx="0" cy="0"/>
          </a:xfrm>
          <a:custGeom>
            <a:avLst/>
            <a:gdLst>
              <a:gd name="connsiteX0" fmla="*/ 0 w 0"/>
              <a:gd name="connsiteY0" fmla="*/ 0 h 0"/>
              <a:gd name="connsiteX1" fmla="*/ 0 w 0"/>
              <a:gd name="connsiteY1" fmla="*/ 0 h 0"/>
            </a:gdLst>
            <a:ahLst/>
            <a:cxnLst>
              <a:cxn ang="0">
                <a:pos x="connsiteX0" y="connsiteY0"/>
              </a:cxn>
              <a:cxn ang="0">
                <a:pos x="connsiteX1" y="connsiteY1"/>
              </a:cxn>
            </a:cxnLst>
            <a:rect l="l" t="t" r="r" b="b"/>
            <a:pathLst>
              <a:path>
                <a:moveTo>
                  <a:pt x="0" y="0"/>
                </a:moveTo>
                <a:lnTo>
                  <a:pt x="0" y="0"/>
                </a:ln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6" name="Freeform 95"/>
          <p:cNvSpPr/>
          <p:nvPr/>
        </p:nvSpPr>
        <p:spPr>
          <a:xfrm flipH="1" flipV="1">
            <a:off x="876745" y="3758133"/>
            <a:ext cx="45719" cy="34321"/>
          </a:xfrm>
          <a:custGeom>
            <a:avLst/>
            <a:gdLst>
              <a:gd name="connsiteX0" fmla="*/ 0 w 0"/>
              <a:gd name="connsiteY0" fmla="*/ 0 h 0"/>
              <a:gd name="connsiteX1" fmla="*/ 0 w 0"/>
              <a:gd name="connsiteY1" fmla="*/ 0 h 0"/>
            </a:gdLst>
            <a:ahLst/>
            <a:cxnLst>
              <a:cxn ang="0">
                <a:pos x="connsiteX0" y="connsiteY0"/>
              </a:cxn>
              <a:cxn ang="0">
                <a:pos x="connsiteX1" y="connsiteY1"/>
              </a:cxn>
            </a:cxnLst>
            <a:rect l="l" t="t" r="r" b="b"/>
            <a:pathLst>
              <a:path>
                <a:moveTo>
                  <a:pt x="0" y="0"/>
                </a:moveTo>
                <a:lnTo>
                  <a:pt x="0" y="0"/>
                </a:ln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106" name="Group 105"/>
          <p:cNvGrpSpPr/>
          <p:nvPr/>
        </p:nvGrpSpPr>
        <p:grpSpPr>
          <a:xfrm>
            <a:off x="256172" y="3853999"/>
            <a:ext cx="715260" cy="791555"/>
            <a:chOff x="236247" y="1940574"/>
            <a:chExt cx="973592" cy="1059688"/>
          </a:xfrm>
        </p:grpSpPr>
        <p:pic>
          <p:nvPicPr>
            <p:cNvPr id="107" name="Picture 106" descr="innovate-arrows_color.png"/>
            <p:cNvPicPr>
              <a:picLocks noChangeAspect="1"/>
            </p:cNvPicPr>
            <p:nvPr/>
          </p:nvPicPr>
          <p:blipFill>
            <a:blip r:embed="rId5">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236247" y="1940574"/>
              <a:ext cx="973592" cy="973592"/>
            </a:xfrm>
            <a:prstGeom prst="rect">
              <a:avLst/>
            </a:prstGeom>
          </p:spPr>
        </p:pic>
        <p:pic>
          <p:nvPicPr>
            <p:cNvPr id="108" name="Picture 107" descr="dude&amp;bulbs-innovation.png"/>
            <p:cNvPicPr>
              <a:picLocks noChangeAspect="1"/>
            </p:cNvPicPr>
            <p:nvPr/>
          </p:nvPicPr>
          <p:blipFill>
            <a:blip r:embed="rId6">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304800" y="2114550"/>
              <a:ext cx="885714" cy="885712"/>
            </a:xfrm>
            <a:prstGeom prst="rect">
              <a:avLst/>
            </a:prstGeom>
          </p:spPr>
        </p:pic>
      </p:grpSp>
      <p:sp>
        <p:nvSpPr>
          <p:cNvPr id="109" name="TextBox 108"/>
          <p:cNvSpPr txBox="1"/>
          <p:nvPr/>
        </p:nvSpPr>
        <p:spPr>
          <a:xfrm>
            <a:off x="160982" y="4572311"/>
            <a:ext cx="944198" cy="261610"/>
          </a:xfrm>
          <a:prstGeom prst="rect">
            <a:avLst/>
          </a:prstGeom>
          <a:noFill/>
        </p:spPr>
        <p:txBody>
          <a:bodyPr wrap="square" rtlCol="0">
            <a:spAutoFit/>
          </a:bodyPr>
          <a:lstStyle/>
          <a:p>
            <a:pPr algn="ctr"/>
            <a:r>
              <a:rPr lang="en-US" sz="1100" dirty="0">
                <a:solidFill>
                  <a:srgbClr val="FFFFFF"/>
                </a:solidFill>
              </a:rPr>
              <a:t>Innovation</a:t>
            </a:r>
          </a:p>
        </p:txBody>
      </p:sp>
      <p:sp>
        <p:nvSpPr>
          <p:cNvPr id="142" name="Freeform 141"/>
          <p:cNvSpPr/>
          <p:nvPr/>
        </p:nvSpPr>
        <p:spPr>
          <a:xfrm flipH="1" flipV="1">
            <a:off x="876745" y="3806808"/>
            <a:ext cx="45719" cy="34321"/>
          </a:xfrm>
          <a:custGeom>
            <a:avLst/>
            <a:gdLst>
              <a:gd name="connsiteX0" fmla="*/ 0 w 0"/>
              <a:gd name="connsiteY0" fmla="*/ 0 h 0"/>
              <a:gd name="connsiteX1" fmla="*/ 0 w 0"/>
              <a:gd name="connsiteY1" fmla="*/ 0 h 0"/>
            </a:gdLst>
            <a:ahLst/>
            <a:cxnLst>
              <a:cxn ang="0">
                <a:pos x="connsiteX0" y="connsiteY0"/>
              </a:cxn>
              <a:cxn ang="0">
                <a:pos x="connsiteX1" y="connsiteY1"/>
              </a:cxn>
            </a:cxnLst>
            <a:rect l="l" t="t" r="r" b="b"/>
            <a:pathLst>
              <a:path>
                <a:moveTo>
                  <a:pt x="0" y="0"/>
                </a:moveTo>
                <a:lnTo>
                  <a:pt x="0" y="0"/>
                </a:ln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110" name="Group 109"/>
          <p:cNvGrpSpPr/>
          <p:nvPr/>
        </p:nvGrpSpPr>
        <p:grpSpPr>
          <a:xfrm>
            <a:off x="8123299" y="3926122"/>
            <a:ext cx="822900" cy="706741"/>
            <a:chOff x="5678836" y="2266950"/>
            <a:chExt cx="2368480" cy="1945627"/>
          </a:xfrm>
        </p:grpSpPr>
        <p:grpSp>
          <p:nvGrpSpPr>
            <p:cNvPr id="111" name="Group 110"/>
            <p:cNvGrpSpPr/>
            <p:nvPr/>
          </p:nvGrpSpPr>
          <p:grpSpPr>
            <a:xfrm>
              <a:off x="6251191" y="2266950"/>
              <a:ext cx="1136580" cy="964345"/>
              <a:chOff x="6953320" y="2343150"/>
              <a:chExt cx="1136580" cy="964345"/>
            </a:xfrm>
          </p:grpSpPr>
          <p:pic>
            <p:nvPicPr>
              <p:cNvPr id="119" name="Picture 118"/>
              <p:cNvPicPr>
                <a:picLocks noChangeAspect="1"/>
              </p:cNvPicPr>
              <p:nvPr/>
            </p:nvPicPr>
            <p:blipFill>
              <a:blip r:embed="rId7">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7162800" y="2343150"/>
                <a:ext cx="927100" cy="927100"/>
              </a:xfrm>
              <a:prstGeom prst="rect">
                <a:avLst/>
              </a:prstGeom>
            </p:spPr>
          </p:pic>
          <p:pic>
            <p:nvPicPr>
              <p:cNvPr id="120" name="Picture 119" descr="color_cloud_color.png"/>
              <p:cNvPicPr>
                <a:picLocks noChangeAspect="1"/>
              </p:cNvPicPr>
              <p:nvPr/>
            </p:nvPicPr>
            <p:blipFill>
              <a:blip r:embed="rId8">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6953320" y="2393095"/>
                <a:ext cx="914400" cy="914400"/>
              </a:xfrm>
              <a:prstGeom prst="rect">
                <a:avLst/>
              </a:prstGeom>
            </p:spPr>
          </p:pic>
        </p:grpSp>
        <p:grpSp>
          <p:nvGrpSpPr>
            <p:cNvPr id="112" name="Group 111"/>
            <p:cNvGrpSpPr/>
            <p:nvPr/>
          </p:nvGrpSpPr>
          <p:grpSpPr>
            <a:xfrm>
              <a:off x="6910736" y="2626545"/>
              <a:ext cx="1136580" cy="964345"/>
              <a:chOff x="6953320" y="2343150"/>
              <a:chExt cx="1136580" cy="964345"/>
            </a:xfrm>
          </p:grpSpPr>
          <p:pic>
            <p:nvPicPr>
              <p:cNvPr id="117" name="Picture 116"/>
              <p:cNvPicPr>
                <a:picLocks noChangeAspect="1"/>
              </p:cNvPicPr>
              <p:nvPr/>
            </p:nvPicPr>
            <p:blipFill>
              <a:blip r:embed="rId7">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7162800" y="2343150"/>
                <a:ext cx="927100" cy="927100"/>
              </a:xfrm>
              <a:prstGeom prst="rect">
                <a:avLst/>
              </a:prstGeom>
            </p:spPr>
          </p:pic>
          <p:pic>
            <p:nvPicPr>
              <p:cNvPr id="118" name="Picture 117" descr="color_cloud_color.png"/>
              <p:cNvPicPr>
                <a:picLocks noChangeAspect="1"/>
              </p:cNvPicPr>
              <p:nvPr/>
            </p:nvPicPr>
            <p:blipFill>
              <a:blip r:embed="rId8">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6953320" y="2393095"/>
                <a:ext cx="914400" cy="914400"/>
              </a:xfrm>
              <a:prstGeom prst="rect">
                <a:avLst/>
              </a:prstGeom>
            </p:spPr>
          </p:pic>
        </p:grpSp>
        <p:grpSp>
          <p:nvGrpSpPr>
            <p:cNvPr id="113" name="Group 112"/>
            <p:cNvGrpSpPr/>
            <p:nvPr/>
          </p:nvGrpSpPr>
          <p:grpSpPr>
            <a:xfrm>
              <a:off x="5678836" y="2663790"/>
              <a:ext cx="927100" cy="927100"/>
              <a:chOff x="6172200" y="2571750"/>
              <a:chExt cx="927100" cy="927100"/>
            </a:xfrm>
          </p:grpSpPr>
          <p:pic>
            <p:nvPicPr>
              <p:cNvPr id="115" name="Picture 114"/>
              <p:cNvPicPr>
                <a:picLocks noChangeAspect="1"/>
              </p:cNvPicPr>
              <p:nvPr/>
            </p:nvPicPr>
            <p:blipFill>
              <a:blip r:embed="rId7">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6172200" y="2571750"/>
                <a:ext cx="927100" cy="927100"/>
              </a:xfrm>
              <a:prstGeom prst="rect">
                <a:avLst/>
              </a:prstGeom>
            </p:spPr>
          </p:pic>
          <p:pic>
            <p:nvPicPr>
              <p:cNvPr id="116" name="Picture 115" descr="color_informationstorage_color.png"/>
              <p:cNvPicPr>
                <a:picLocks noChangeAspect="1"/>
              </p:cNvPicPr>
              <p:nvPr/>
            </p:nvPicPr>
            <p:blipFill>
              <a:blip r:embed="rId9">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6234130" y="2912225"/>
                <a:ext cx="471470" cy="471470"/>
              </a:xfrm>
              <a:prstGeom prst="rect">
                <a:avLst/>
              </a:prstGeom>
            </p:spPr>
          </p:pic>
        </p:grpSp>
        <p:pic>
          <p:nvPicPr>
            <p:cNvPr id="114" name="Picture 113" descr="Delivery.png"/>
            <p:cNvPicPr>
              <a:picLocks noChangeAspect="1"/>
            </p:cNvPicPr>
            <p:nvPr/>
          </p:nvPicPr>
          <p:blipFill>
            <a:blip r:embed="rId10">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6336811" y="2759723"/>
              <a:ext cx="1147064" cy="1452854"/>
            </a:xfrm>
            <a:prstGeom prst="rect">
              <a:avLst/>
            </a:prstGeom>
          </p:spPr>
        </p:pic>
      </p:grpSp>
      <p:sp>
        <p:nvSpPr>
          <p:cNvPr id="121" name="TextBox 120"/>
          <p:cNvSpPr txBox="1"/>
          <p:nvPr/>
        </p:nvSpPr>
        <p:spPr>
          <a:xfrm>
            <a:off x="7914814" y="4615645"/>
            <a:ext cx="1295400" cy="261610"/>
          </a:xfrm>
          <a:prstGeom prst="rect">
            <a:avLst/>
          </a:prstGeom>
          <a:noFill/>
        </p:spPr>
        <p:txBody>
          <a:bodyPr wrap="square" rtlCol="0">
            <a:spAutoFit/>
          </a:bodyPr>
          <a:lstStyle>
            <a:defPPr>
              <a:defRPr lang="en-US"/>
            </a:defPPr>
            <a:lvl1pPr algn="ctr">
              <a:defRPr sz="1200">
                <a:solidFill>
                  <a:schemeClr val="bg2">
                    <a:lumMod val="25000"/>
                  </a:schemeClr>
                </a:solidFill>
              </a:defRPr>
            </a:lvl1pPr>
          </a:lstStyle>
          <a:p>
            <a:r>
              <a:rPr lang="en-US" sz="1100" dirty="0">
                <a:solidFill>
                  <a:srgbClr val="FFFFFF"/>
                </a:solidFill>
              </a:rPr>
              <a:t>Business Value</a:t>
            </a:r>
          </a:p>
        </p:txBody>
      </p:sp>
      <p:pic>
        <p:nvPicPr>
          <p:cNvPr id="159" name="Picture 158"/>
          <p:cNvPicPr>
            <a:picLocks noChangeAspect="1"/>
          </p:cNvPicPr>
          <p:nvPr/>
        </p:nvPicPr>
        <p:blipFill>
          <a:blip r:embed="rId11"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1911450" y="3823480"/>
            <a:ext cx="453362" cy="504326"/>
          </a:xfrm>
          <a:prstGeom prst="rect">
            <a:avLst/>
          </a:prstGeom>
        </p:spPr>
      </p:pic>
      <p:sp>
        <p:nvSpPr>
          <p:cNvPr id="14" name="TextBox 13"/>
          <p:cNvSpPr txBox="1"/>
          <p:nvPr/>
        </p:nvSpPr>
        <p:spPr>
          <a:xfrm>
            <a:off x="1784686" y="4490468"/>
            <a:ext cx="659155" cy="369332"/>
          </a:xfrm>
          <a:prstGeom prst="rect">
            <a:avLst/>
          </a:prstGeom>
          <a:noFill/>
        </p:spPr>
        <p:txBody>
          <a:bodyPr wrap="none" rtlCol="0">
            <a:spAutoFit/>
          </a:bodyPr>
          <a:lstStyle/>
          <a:p>
            <a:r>
              <a:rPr lang="en-US" dirty="0"/>
              <a:t>DEV</a:t>
            </a:r>
          </a:p>
        </p:txBody>
      </p:sp>
      <p:pic>
        <p:nvPicPr>
          <p:cNvPr id="161" name="Picture 160"/>
          <p:cNvPicPr>
            <a:picLocks noChangeAspect="1"/>
          </p:cNvPicPr>
          <p:nvPr/>
        </p:nvPicPr>
        <p:blipFill>
          <a:blip r:embed="rId11"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085510" y="4111946"/>
            <a:ext cx="296740" cy="330097"/>
          </a:xfrm>
          <a:prstGeom prst="rect">
            <a:avLst/>
          </a:prstGeom>
        </p:spPr>
      </p:pic>
      <p:pic>
        <p:nvPicPr>
          <p:cNvPr id="162" name="Picture 161"/>
          <p:cNvPicPr>
            <a:picLocks noChangeAspect="1"/>
          </p:cNvPicPr>
          <p:nvPr/>
        </p:nvPicPr>
        <p:blipFill>
          <a:blip r:embed="rId11"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6816937" y="4142443"/>
            <a:ext cx="296740" cy="330097"/>
          </a:xfrm>
          <a:prstGeom prst="rect">
            <a:avLst/>
          </a:prstGeom>
        </p:spPr>
      </p:pic>
      <p:pic>
        <p:nvPicPr>
          <p:cNvPr id="163" name="Picture 162"/>
          <p:cNvPicPr>
            <a:picLocks noChangeAspect="1"/>
          </p:cNvPicPr>
          <p:nvPr/>
        </p:nvPicPr>
        <p:blipFill>
          <a:blip r:embed="rId11"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085510" y="3878892"/>
            <a:ext cx="296740" cy="330097"/>
          </a:xfrm>
          <a:prstGeom prst="rect">
            <a:avLst/>
          </a:prstGeom>
        </p:spPr>
      </p:pic>
      <p:pic>
        <p:nvPicPr>
          <p:cNvPr id="164" name="Picture 163"/>
          <p:cNvPicPr>
            <a:picLocks noChangeAspect="1"/>
          </p:cNvPicPr>
          <p:nvPr/>
        </p:nvPicPr>
        <p:blipFill>
          <a:blip r:embed="rId11"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6816937" y="3878892"/>
            <a:ext cx="296740" cy="330097"/>
          </a:xfrm>
          <a:prstGeom prst="rect">
            <a:avLst/>
          </a:prstGeom>
        </p:spPr>
      </p:pic>
      <p:sp>
        <p:nvSpPr>
          <p:cNvPr id="165" name="TextBox 164"/>
          <p:cNvSpPr txBox="1"/>
          <p:nvPr/>
        </p:nvSpPr>
        <p:spPr>
          <a:xfrm>
            <a:off x="6698189" y="4490468"/>
            <a:ext cx="851515" cy="369332"/>
          </a:xfrm>
          <a:prstGeom prst="rect">
            <a:avLst/>
          </a:prstGeom>
          <a:noFill/>
        </p:spPr>
        <p:txBody>
          <a:bodyPr wrap="none" rtlCol="0">
            <a:spAutoFit/>
          </a:bodyPr>
          <a:lstStyle/>
          <a:p>
            <a:r>
              <a:rPr lang="en-US" dirty="0"/>
              <a:t>PROD</a:t>
            </a:r>
          </a:p>
        </p:txBody>
      </p:sp>
      <p:sp>
        <p:nvSpPr>
          <p:cNvPr id="166" name="TextBox 165"/>
          <p:cNvSpPr txBox="1"/>
          <p:nvPr/>
        </p:nvSpPr>
        <p:spPr>
          <a:xfrm>
            <a:off x="3166653" y="4522186"/>
            <a:ext cx="556563" cy="369332"/>
          </a:xfrm>
          <a:prstGeom prst="rect">
            <a:avLst/>
          </a:prstGeom>
          <a:noFill/>
        </p:spPr>
        <p:txBody>
          <a:bodyPr wrap="none" rtlCol="0">
            <a:spAutoFit/>
          </a:bodyPr>
          <a:lstStyle/>
          <a:p>
            <a:r>
              <a:rPr lang="en-US" dirty="0"/>
              <a:t>INT</a:t>
            </a:r>
          </a:p>
        </p:txBody>
      </p:sp>
      <p:sp>
        <p:nvSpPr>
          <p:cNvPr id="167" name="TextBox 166"/>
          <p:cNvSpPr txBox="1"/>
          <p:nvPr/>
        </p:nvSpPr>
        <p:spPr>
          <a:xfrm>
            <a:off x="4382590" y="4522186"/>
            <a:ext cx="629211" cy="369332"/>
          </a:xfrm>
          <a:prstGeom prst="rect">
            <a:avLst/>
          </a:prstGeom>
          <a:noFill/>
        </p:spPr>
        <p:txBody>
          <a:bodyPr wrap="none" rtlCol="0">
            <a:spAutoFit/>
          </a:bodyPr>
          <a:lstStyle/>
          <a:p>
            <a:r>
              <a:rPr lang="en-US" dirty="0"/>
              <a:t>UAT</a:t>
            </a:r>
          </a:p>
        </p:txBody>
      </p:sp>
      <p:sp>
        <p:nvSpPr>
          <p:cNvPr id="168" name="TextBox 167"/>
          <p:cNvSpPr txBox="1"/>
          <p:nvPr/>
        </p:nvSpPr>
        <p:spPr>
          <a:xfrm>
            <a:off x="5576025" y="4522186"/>
            <a:ext cx="800219" cy="369332"/>
          </a:xfrm>
          <a:prstGeom prst="rect">
            <a:avLst/>
          </a:prstGeom>
          <a:noFill/>
        </p:spPr>
        <p:txBody>
          <a:bodyPr wrap="none" rtlCol="0">
            <a:spAutoFit/>
          </a:bodyPr>
          <a:lstStyle/>
          <a:p>
            <a:r>
              <a:rPr lang="en-US" dirty="0"/>
              <a:t>PERF</a:t>
            </a:r>
          </a:p>
        </p:txBody>
      </p:sp>
      <p:grpSp>
        <p:nvGrpSpPr>
          <p:cNvPr id="20" name="Group 19"/>
          <p:cNvGrpSpPr/>
          <p:nvPr/>
        </p:nvGrpSpPr>
        <p:grpSpPr>
          <a:xfrm>
            <a:off x="1866128" y="5165568"/>
            <a:ext cx="7094559" cy="2193216"/>
            <a:chOff x="982640" y="1357848"/>
            <a:chExt cx="7094559" cy="2921581"/>
          </a:xfrm>
        </p:grpSpPr>
        <p:sp>
          <p:nvSpPr>
            <p:cNvPr id="155" name="Freeform 154"/>
            <p:cNvSpPr/>
            <p:nvPr/>
          </p:nvSpPr>
          <p:spPr>
            <a:xfrm>
              <a:off x="990599" y="1450621"/>
              <a:ext cx="7086600" cy="2588021"/>
            </a:xfrm>
            <a:custGeom>
              <a:avLst/>
              <a:gdLst>
                <a:gd name="connsiteX0" fmla="*/ 0 w 7038640"/>
                <a:gd name="connsiteY0" fmla="*/ 937609 h 1928627"/>
                <a:gd name="connsiteX1" fmla="*/ 373891 w 7038640"/>
                <a:gd name="connsiteY1" fmla="*/ 658700 h 1928627"/>
                <a:gd name="connsiteX2" fmla="*/ 836803 w 7038640"/>
                <a:gd name="connsiteY2" fmla="*/ 427265 h 1928627"/>
                <a:gd name="connsiteX3" fmla="*/ 1252237 w 7038640"/>
                <a:gd name="connsiteY3" fmla="*/ 278909 h 1928627"/>
                <a:gd name="connsiteX4" fmla="*/ 1750758 w 7038640"/>
                <a:gd name="connsiteY4" fmla="*/ 148355 h 1928627"/>
                <a:gd name="connsiteX5" fmla="*/ 2563822 w 7038640"/>
                <a:gd name="connsiteY5" fmla="*/ 29671 h 1928627"/>
                <a:gd name="connsiteX6" fmla="*/ 3056408 w 7038640"/>
                <a:gd name="connsiteY6" fmla="*/ 0 h 1928627"/>
                <a:gd name="connsiteX7" fmla="*/ 3869472 w 7038640"/>
                <a:gd name="connsiteY7" fmla="*/ 0 h 1928627"/>
                <a:gd name="connsiteX8" fmla="*/ 3982232 w 7038640"/>
                <a:gd name="connsiteY8" fmla="*/ 0 h 1928627"/>
                <a:gd name="connsiteX9" fmla="*/ 4385797 w 7038640"/>
                <a:gd name="connsiteY9" fmla="*/ 41539 h 1928627"/>
                <a:gd name="connsiteX10" fmla="*/ 5056426 w 7038640"/>
                <a:gd name="connsiteY10" fmla="*/ 142421 h 1928627"/>
                <a:gd name="connsiteX11" fmla="*/ 5459991 w 7038640"/>
                <a:gd name="connsiteY11" fmla="*/ 225501 h 1928627"/>
                <a:gd name="connsiteX12" fmla="*/ 6029729 w 7038640"/>
                <a:gd name="connsiteY12" fmla="*/ 427265 h 1928627"/>
                <a:gd name="connsiteX13" fmla="*/ 6368011 w 7038640"/>
                <a:gd name="connsiteY13" fmla="*/ 575621 h 1928627"/>
                <a:gd name="connsiteX14" fmla="*/ 6676619 w 7038640"/>
                <a:gd name="connsiteY14" fmla="*/ 765516 h 1928627"/>
                <a:gd name="connsiteX15" fmla="*/ 6925879 w 7038640"/>
                <a:gd name="connsiteY15" fmla="*/ 967280 h 1928627"/>
                <a:gd name="connsiteX16" fmla="*/ 7038640 w 7038640"/>
                <a:gd name="connsiteY16" fmla="*/ 1080031 h 1928627"/>
                <a:gd name="connsiteX17" fmla="*/ 6795314 w 7038640"/>
                <a:gd name="connsiteY17" fmla="*/ 1910824 h 1928627"/>
                <a:gd name="connsiteX18" fmla="*/ 385760 w 7038640"/>
                <a:gd name="connsiteY18" fmla="*/ 1928627 h 1928627"/>
                <a:gd name="connsiteX19" fmla="*/ 0 w 7038640"/>
                <a:gd name="connsiteY19" fmla="*/ 937609 h 1928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038640" h="1928627">
                  <a:moveTo>
                    <a:pt x="0" y="937609"/>
                  </a:moveTo>
                  <a:lnTo>
                    <a:pt x="373891" y="658700"/>
                  </a:lnTo>
                  <a:lnTo>
                    <a:pt x="836803" y="427265"/>
                  </a:lnTo>
                  <a:lnTo>
                    <a:pt x="1252237" y="278909"/>
                  </a:lnTo>
                  <a:lnTo>
                    <a:pt x="1750758" y="148355"/>
                  </a:lnTo>
                  <a:lnTo>
                    <a:pt x="2563822" y="29671"/>
                  </a:lnTo>
                  <a:lnTo>
                    <a:pt x="3056408" y="0"/>
                  </a:lnTo>
                  <a:lnTo>
                    <a:pt x="3869472" y="0"/>
                  </a:lnTo>
                  <a:lnTo>
                    <a:pt x="3982232" y="0"/>
                  </a:lnTo>
                  <a:lnTo>
                    <a:pt x="4385797" y="41539"/>
                  </a:lnTo>
                  <a:lnTo>
                    <a:pt x="5056426" y="142421"/>
                  </a:lnTo>
                  <a:lnTo>
                    <a:pt x="5459991" y="225501"/>
                  </a:lnTo>
                  <a:lnTo>
                    <a:pt x="6029729" y="427265"/>
                  </a:lnTo>
                  <a:lnTo>
                    <a:pt x="6368011" y="575621"/>
                  </a:lnTo>
                  <a:lnTo>
                    <a:pt x="6676619" y="765516"/>
                  </a:lnTo>
                  <a:lnTo>
                    <a:pt x="6925879" y="967280"/>
                  </a:lnTo>
                  <a:lnTo>
                    <a:pt x="7038640" y="1080031"/>
                  </a:lnTo>
                  <a:lnTo>
                    <a:pt x="6795314" y="1910824"/>
                  </a:lnTo>
                  <a:lnTo>
                    <a:pt x="385760" y="1928627"/>
                  </a:lnTo>
                  <a:lnTo>
                    <a:pt x="0" y="937609"/>
                  </a:lnTo>
                  <a:close/>
                </a:path>
              </a:pathLst>
            </a:cu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1" name="TextBox 180"/>
            <p:cNvSpPr txBox="1"/>
            <p:nvPr/>
          </p:nvSpPr>
          <p:spPr>
            <a:xfrm>
              <a:off x="3131083" y="2210879"/>
              <a:ext cx="2874225" cy="942974"/>
            </a:xfrm>
            <a:prstGeom prst="rect">
              <a:avLst/>
            </a:prstGeom>
            <a:noFill/>
          </p:spPr>
          <p:txBody>
            <a:bodyPr wrap="square" rtlCol="0">
              <a:spAutoFit/>
            </a:bodyPr>
            <a:lstStyle/>
            <a:p>
              <a:pPr algn="ctr"/>
              <a:r>
                <a:rPr lang="en-US" sz="2000" dirty="0">
                  <a:solidFill>
                    <a:schemeClr val="accent3"/>
                  </a:solidFill>
                </a:rPr>
                <a:t>CONTINUOUS DELIVERY</a:t>
              </a:r>
            </a:p>
          </p:txBody>
        </p:sp>
        <p:sp>
          <p:nvSpPr>
            <p:cNvPr id="190" name="Freeform 189"/>
            <p:cNvSpPr/>
            <p:nvPr/>
          </p:nvSpPr>
          <p:spPr>
            <a:xfrm>
              <a:off x="982640" y="1357848"/>
              <a:ext cx="7071615" cy="1482224"/>
            </a:xfrm>
            <a:custGeom>
              <a:avLst/>
              <a:gdLst>
                <a:gd name="connsiteX0" fmla="*/ 0 w 7189591"/>
                <a:gd name="connsiteY0" fmla="*/ 1103480 h 1103480"/>
                <a:gd name="connsiteX1" fmla="*/ 0 w 7189591"/>
                <a:gd name="connsiteY1" fmla="*/ 1103480 h 1103480"/>
                <a:gd name="connsiteX2" fmla="*/ 3685012 w 7189591"/>
                <a:gd name="connsiteY2" fmla="*/ 0 h 1103480"/>
                <a:gd name="connsiteX3" fmla="*/ 7189591 w 7189591"/>
                <a:gd name="connsiteY3" fmla="*/ 1068780 h 1103480"/>
                <a:gd name="connsiteX0" fmla="*/ 0 w 7189591"/>
                <a:gd name="connsiteY0" fmla="*/ 1103529 h 1103529"/>
                <a:gd name="connsiteX1" fmla="*/ 0 w 7189591"/>
                <a:gd name="connsiteY1" fmla="*/ 1103529 h 1103529"/>
                <a:gd name="connsiteX2" fmla="*/ 3685012 w 7189591"/>
                <a:gd name="connsiteY2" fmla="*/ 49 h 1103529"/>
                <a:gd name="connsiteX3" fmla="*/ 7189591 w 7189591"/>
                <a:gd name="connsiteY3" fmla="*/ 1068829 h 1103529"/>
                <a:gd name="connsiteX0" fmla="*/ 0 w 7189591"/>
                <a:gd name="connsiteY0" fmla="*/ 1103529 h 1103529"/>
                <a:gd name="connsiteX1" fmla="*/ 0 w 7189591"/>
                <a:gd name="connsiteY1" fmla="*/ 1103529 h 1103529"/>
                <a:gd name="connsiteX2" fmla="*/ 3685012 w 7189591"/>
                <a:gd name="connsiteY2" fmla="*/ 49 h 1103529"/>
                <a:gd name="connsiteX3" fmla="*/ 7189591 w 7189591"/>
                <a:gd name="connsiteY3" fmla="*/ 1068829 h 1103529"/>
                <a:gd name="connsiteX0" fmla="*/ 0 w 7189591"/>
                <a:gd name="connsiteY0" fmla="*/ 1103529 h 1103529"/>
                <a:gd name="connsiteX1" fmla="*/ 0 w 7189591"/>
                <a:gd name="connsiteY1" fmla="*/ 1103529 h 1103529"/>
                <a:gd name="connsiteX2" fmla="*/ 3685012 w 7189591"/>
                <a:gd name="connsiteY2" fmla="*/ 49 h 1103529"/>
                <a:gd name="connsiteX3" fmla="*/ 7189591 w 7189591"/>
                <a:gd name="connsiteY3" fmla="*/ 1068829 h 1103529"/>
                <a:gd name="connsiteX0" fmla="*/ 0 w 7189591"/>
                <a:gd name="connsiteY0" fmla="*/ 1103543 h 1103543"/>
                <a:gd name="connsiteX1" fmla="*/ 0 w 7189591"/>
                <a:gd name="connsiteY1" fmla="*/ 1103543 h 1103543"/>
                <a:gd name="connsiteX2" fmla="*/ 3685012 w 7189591"/>
                <a:gd name="connsiteY2" fmla="*/ 63 h 1103543"/>
                <a:gd name="connsiteX3" fmla="*/ 7189591 w 7189591"/>
                <a:gd name="connsiteY3" fmla="*/ 1068843 h 1103543"/>
                <a:gd name="connsiteX0" fmla="*/ 0 w 7189591"/>
                <a:gd name="connsiteY0" fmla="*/ 1106711 h 1106711"/>
                <a:gd name="connsiteX1" fmla="*/ 312289 w 7189591"/>
                <a:gd name="connsiteY1" fmla="*/ 752765 h 1106711"/>
                <a:gd name="connsiteX2" fmla="*/ 3685012 w 7189591"/>
                <a:gd name="connsiteY2" fmla="*/ 3231 h 1106711"/>
                <a:gd name="connsiteX3" fmla="*/ 7189591 w 7189591"/>
                <a:gd name="connsiteY3" fmla="*/ 1072011 h 1106711"/>
                <a:gd name="connsiteX0" fmla="*/ 0 w 7189591"/>
                <a:gd name="connsiteY0" fmla="*/ 1103480 h 1103480"/>
                <a:gd name="connsiteX1" fmla="*/ 3685012 w 7189591"/>
                <a:gd name="connsiteY1" fmla="*/ 0 h 1103480"/>
                <a:gd name="connsiteX2" fmla="*/ 7189591 w 7189591"/>
                <a:gd name="connsiteY2" fmla="*/ 1068780 h 1103480"/>
                <a:gd name="connsiteX0" fmla="*/ 0 w 7189591"/>
                <a:gd name="connsiteY0" fmla="*/ 1103480 h 1103480"/>
                <a:gd name="connsiteX1" fmla="*/ 3685012 w 7189591"/>
                <a:gd name="connsiteY1" fmla="*/ 0 h 1103480"/>
                <a:gd name="connsiteX2" fmla="*/ 7189591 w 7189591"/>
                <a:gd name="connsiteY2" fmla="*/ 1068780 h 1103480"/>
                <a:gd name="connsiteX0" fmla="*/ 0 w 7189591"/>
                <a:gd name="connsiteY0" fmla="*/ 1103543 h 1103543"/>
                <a:gd name="connsiteX1" fmla="*/ 3685012 w 7189591"/>
                <a:gd name="connsiteY1" fmla="*/ 63 h 1103543"/>
                <a:gd name="connsiteX2" fmla="*/ 7189591 w 7189591"/>
                <a:gd name="connsiteY2" fmla="*/ 1068843 h 1103543"/>
                <a:gd name="connsiteX0" fmla="*/ 0 w 7189591"/>
                <a:gd name="connsiteY0" fmla="*/ 1103480 h 1103480"/>
                <a:gd name="connsiteX1" fmla="*/ 3685012 w 7189591"/>
                <a:gd name="connsiteY1" fmla="*/ 0 h 1103480"/>
                <a:gd name="connsiteX2" fmla="*/ 7189591 w 7189591"/>
                <a:gd name="connsiteY2" fmla="*/ 1068780 h 1103480"/>
                <a:gd name="connsiteX0" fmla="*/ 0 w 7127133"/>
                <a:gd name="connsiteY0" fmla="*/ 1103482 h 1110422"/>
                <a:gd name="connsiteX1" fmla="*/ 3685012 w 7127133"/>
                <a:gd name="connsiteY1" fmla="*/ 2 h 1110422"/>
                <a:gd name="connsiteX2" fmla="*/ 7127133 w 7127133"/>
                <a:gd name="connsiteY2" fmla="*/ 1110422 h 1110422"/>
                <a:gd name="connsiteX0" fmla="*/ 0 w 7127133"/>
                <a:gd name="connsiteY0" fmla="*/ 1103482 h 1110422"/>
                <a:gd name="connsiteX1" fmla="*/ 3685012 w 7127133"/>
                <a:gd name="connsiteY1" fmla="*/ 2 h 1110422"/>
                <a:gd name="connsiteX2" fmla="*/ 7127133 w 7127133"/>
                <a:gd name="connsiteY2" fmla="*/ 1110422 h 1110422"/>
                <a:gd name="connsiteX0" fmla="*/ 0 w 7127133"/>
                <a:gd name="connsiteY0" fmla="*/ 1103482 h 1110422"/>
                <a:gd name="connsiteX1" fmla="*/ 3685012 w 7127133"/>
                <a:gd name="connsiteY1" fmla="*/ 2 h 1110422"/>
                <a:gd name="connsiteX2" fmla="*/ 7127133 w 7127133"/>
                <a:gd name="connsiteY2" fmla="*/ 1110422 h 1110422"/>
                <a:gd name="connsiteX0" fmla="*/ 0 w 7071615"/>
                <a:gd name="connsiteY0" fmla="*/ 979810 h 1111672"/>
                <a:gd name="connsiteX1" fmla="*/ 3629494 w 7071615"/>
                <a:gd name="connsiteY1" fmla="*/ 1252 h 1111672"/>
                <a:gd name="connsiteX2" fmla="*/ 7071615 w 7071615"/>
                <a:gd name="connsiteY2" fmla="*/ 1111672 h 1111672"/>
              </a:gdLst>
              <a:ahLst/>
              <a:cxnLst>
                <a:cxn ang="0">
                  <a:pos x="connsiteX0" y="connsiteY0"/>
                </a:cxn>
                <a:cxn ang="0">
                  <a:pos x="connsiteX1" y="connsiteY1"/>
                </a:cxn>
                <a:cxn ang="0">
                  <a:pos x="connsiteX2" y="connsiteY2"/>
                </a:cxn>
              </a:cxnLst>
              <a:rect l="l" t="t" r="r" b="b"/>
              <a:pathLst>
                <a:path w="7071615" h="1111672">
                  <a:moveTo>
                    <a:pt x="0" y="979810"/>
                  </a:moveTo>
                  <a:cubicBezTo>
                    <a:pt x="693976" y="244157"/>
                    <a:pt x="2450892" y="-20725"/>
                    <a:pt x="3629494" y="1252"/>
                  </a:cubicBezTo>
                  <a:cubicBezTo>
                    <a:pt x="4808096" y="23229"/>
                    <a:pt x="6375326" y="304304"/>
                    <a:pt x="7071615" y="1111672"/>
                  </a:cubicBezTo>
                </a:path>
              </a:pathLst>
            </a:custGeom>
            <a:ln w="152400" cmpd="sng">
              <a:solidFill>
                <a:schemeClr val="accent3"/>
              </a:solidFill>
              <a:headEnd type="none"/>
              <a:tailEnd type="triangle" w="sm" len="sm"/>
            </a:ln>
            <a:effectLst/>
          </p:spPr>
          <p:style>
            <a:lnRef idx="2">
              <a:schemeClr val="accent1"/>
            </a:lnRef>
            <a:fillRef idx="0">
              <a:schemeClr val="accent1"/>
            </a:fillRef>
            <a:effectRef idx="1">
              <a:schemeClr val="accent1"/>
            </a:effectRef>
            <a:fontRef idx="minor">
              <a:schemeClr val="tx1"/>
            </a:fontRef>
          </p:style>
          <p:txBody>
            <a:bodyPr wrap="none" tIns="0" bIns="1123200" rtlCol="0" anchor="ctr"/>
            <a:lstStyle/>
            <a:p>
              <a:pPr lvl="0" algn="ctr"/>
              <a:r>
                <a:rPr lang="en-US" sz="1200" dirty="0">
                  <a:solidFill>
                    <a:srgbClr val="22343A"/>
                  </a:solidFill>
                </a:rPr>
                <a:t>DAYS/MINUTES</a:t>
              </a:r>
            </a:p>
          </p:txBody>
        </p:sp>
        <p:pic>
          <p:nvPicPr>
            <p:cNvPr id="101" name="Picture 100"/>
            <p:cNvPicPr>
              <a:picLocks noChangeAspect="1"/>
            </p:cNvPicPr>
            <p:nvPr/>
          </p:nvPicPr>
          <p:blipFill>
            <a:blip r:embed="rId11"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1934492" y="3565644"/>
              <a:ext cx="453362" cy="671813"/>
            </a:xfrm>
            <a:prstGeom prst="rect">
              <a:avLst/>
            </a:prstGeom>
          </p:spPr>
        </p:pic>
        <p:pic>
          <p:nvPicPr>
            <p:cNvPr id="102" name="Picture 101"/>
            <p:cNvPicPr>
              <a:picLocks noChangeAspect="1"/>
            </p:cNvPicPr>
            <p:nvPr/>
          </p:nvPicPr>
          <p:blipFill>
            <a:blip r:embed="rId11"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3258458" y="3565644"/>
              <a:ext cx="453362" cy="671812"/>
            </a:xfrm>
            <a:prstGeom prst="rect">
              <a:avLst/>
            </a:prstGeom>
          </p:spPr>
        </p:pic>
        <p:grpSp>
          <p:nvGrpSpPr>
            <p:cNvPr id="9" name="Group 8"/>
            <p:cNvGrpSpPr/>
            <p:nvPr/>
          </p:nvGrpSpPr>
          <p:grpSpPr>
            <a:xfrm>
              <a:off x="4343402" y="3664855"/>
              <a:ext cx="655668" cy="554456"/>
              <a:chOff x="4343400" y="3565644"/>
              <a:chExt cx="794446" cy="671812"/>
            </a:xfrm>
          </p:grpSpPr>
          <p:pic>
            <p:nvPicPr>
              <p:cNvPr id="104" name="Picture 103"/>
              <p:cNvPicPr>
                <a:picLocks noChangeAspect="1"/>
              </p:cNvPicPr>
              <p:nvPr/>
            </p:nvPicPr>
            <p:blipFill>
              <a:blip r:embed="rId11"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684484" y="3565644"/>
                <a:ext cx="453362" cy="671812"/>
              </a:xfrm>
              <a:prstGeom prst="rect">
                <a:avLst/>
              </a:prstGeom>
            </p:spPr>
          </p:pic>
          <p:pic>
            <p:nvPicPr>
              <p:cNvPr id="103" name="Picture 102"/>
              <p:cNvPicPr>
                <a:picLocks noChangeAspect="1"/>
              </p:cNvPicPr>
              <p:nvPr/>
            </p:nvPicPr>
            <p:blipFill>
              <a:blip r:embed="rId11"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343400" y="3565644"/>
                <a:ext cx="453362" cy="671812"/>
              </a:xfrm>
              <a:prstGeom prst="rect">
                <a:avLst/>
              </a:prstGeom>
            </p:spPr>
          </p:pic>
        </p:grpSp>
        <p:grpSp>
          <p:nvGrpSpPr>
            <p:cNvPr id="10" name="Group 9"/>
            <p:cNvGrpSpPr/>
            <p:nvPr/>
          </p:nvGrpSpPr>
          <p:grpSpPr>
            <a:xfrm>
              <a:off x="5630439" y="3488631"/>
              <a:ext cx="519990" cy="790798"/>
              <a:chOff x="5562600" y="3222174"/>
              <a:chExt cx="655668" cy="997137"/>
            </a:xfrm>
          </p:grpSpPr>
          <p:grpSp>
            <p:nvGrpSpPr>
              <p:cNvPr id="143" name="Group 142"/>
              <p:cNvGrpSpPr/>
              <p:nvPr/>
            </p:nvGrpSpPr>
            <p:grpSpPr>
              <a:xfrm>
                <a:off x="5562600" y="3664855"/>
                <a:ext cx="655668" cy="554456"/>
                <a:chOff x="4343400" y="3565644"/>
                <a:chExt cx="794446" cy="671812"/>
              </a:xfrm>
            </p:grpSpPr>
            <p:pic>
              <p:nvPicPr>
                <p:cNvPr id="144" name="Picture 143"/>
                <p:cNvPicPr>
                  <a:picLocks noChangeAspect="1"/>
                </p:cNvPicPr>
                <p:nvPr/>
              </p:nvPicPr>
              <p:blipFill>
                <a:blip r:embed="rId11"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684484" y="3565644"/>
                  <a:ext cx="453362" cy="671812"/>
                </a:xfrm>
                <a:prstGeom prst="rect">
                  <a:avLst/>
                </a:prstGeom>
              </p:spPr>
            </p:pic>
            <p:pic>
              <p:nvPicPr>
                <p:cNvPr id="145" name="Picture 144"/>
                <p:cNvPicPr>
                  <a:picLocks noChangeAspect="1"/>
                </p:cNvPicPr>
                <p:nvPr/>
              </p:nvPicPr>
              <p:blipFill>
                <a:blip r:embed="rId11"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343400" y="3565644"/>
                  <a:ext cx="453362" cy="671812"/>
                </a:xfrm>
                <a:prstGeom prst="rect">
                  <a:avLst/>
                </a:prstGeom>
              </p:spPr>
            </p:pic>
          </p:grpSp>
          <p:grpSp>
            <p:nvGrpSpPr>
              <p:cNvPr id="146" name="Group 145"/>
              <p:cNvGrpSpPr/>
              <p:nvPr/>
            </p:nvGrpSpPr>
            <p:grpSpPr>
              <a:xfrm>
                <a:off x="5562600" y="3222174"/>
                <a:ext cx="655668" cy="554456"/>
                <a:chOff x="4343400" y="3565644"/>
                <a:chExt cx="794446" cy="671812"/>
              </a:xfrm>
            </p:grpSpPr>
            <p:pic>
              <p:nvPicPr>
                <p:cNvPr id="147" name="Picture 146"/>
                <p:cNvPicPr>
                  <a:picLocks noChangeAspect="1"/>
                </p:cNvPicPr>
                <p:nvPr/>
              </p:nvPicPr>
              <p:blipFill>
                <a:blip r:embed="rId11"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684484" y="3565644"/>
                  <a:ext cx="453362" cy="671812"/>
                </a:xfrm>
                <a:prstGeom prst="rect">
                  <a:avLst/>
                </a:prstGeom>
              </p:spPr>
            </p:pic>
            <p:pic>
              <p:nvPicPr>
                <p:cNvPr id="148" name="Picture 147"/>
                <p:cNvPicPr>
                  <a:picLocks noChangeAspect="1"/>
                </p:cNvPicPr>
                <p:nvPr/>
              </p:nvPicPr>
              <p:blipFill>
                <a:blip r:embed="rId11"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343400" y="3565644"/>
                  <a:ext cx="453362" cy="671812"/>
                </a:xfrm>
                <a:prstGeom prst="rect">
                  <a:avLst/>
                </a:prstGeom>
              </p:spPr>
            </p:pic>
          </p:grpSp>
        </p:grpSp>
        <p:grpSp>
          <p:nvGrpSpPr>
            <p:cNvPr id="149" name="Group 148"/>
            <p:cNvGrpSpPr/>
            <p:nvPr/>
          </p:nvGrpSpPr>
          <p:grpSpPr>
            <a:xfrm>
              <a:off x="6830787" y="3488631"/>
              <a:ext cx="519990" cy="790798"/>
              <a:chOff x="5562600" y="3222174"/>
              <a:chExt cx="655668" cy="997137"/>
            </a:xfrm>
          </p:grpSpPr>
          <p:grpSp>
            <p:nvGrpSpPr>
              <p:cNvPr id="150" name="Group 149"/>
              <p:cNvGrpSpPr/>
              <p:nvPr/>
            </p:nvGrpSpPr>
            <p:grpSpPr>
              <a:xfrm>
                <a:off x="5562600" y="3664855"/>
                <a:ext cx="655668" cy="554456"/>
                <a:chOff x="4343400" y="3565644"/>
                <a:chExt cx="794446" cy="671812"/>
              </a:xfrm>
            </p:grpSpPr>
            <p:pic>
              <p:nvPicPr>
                <p:cNvPr id="154" name="Picture 153"/>
                <p:cNvPicPr>
                  <a:picLocks noChangeAspect="1"/>
                </p:cNvPicPr>
                <p:nvPr/>
              </p:nvPicPr>
              <p:blipFill>
                <a:blip r:embed="rId11"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684484" y="3565644"/>
                  <a:ext cx="453362" cy="671812"/>
                </a:xfrm>
                <a:prstGeom prst="rect">
                  <a:avLst/>
                </a:prstGeom>
              </p:spPr>
            </p:pic>
            <p:pic>
              <p:nvPicPr>
                <p:cNvPr id="156" name="Picture 155"/>
                <p:cNvPicPr>
                  <a:picLocks noChangeAspect="1"/>
                </p:cNvPicPr>
                <p:nvPr/>
              </p:nvPicPr>
              <p:blipFill>
                <a:blip r:embed="rId11"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343400" y="3565644"/>
                  <a:ext cx="453362" cy="671812"/>
                </a:xfrm>
                <a:prstGeom prst="rect">
                  <a:avLst/>
                </a:prstGeom>
              </p:spPr>
            </p:pic>
          </p:grpSp>
          <p:grpSp>
            <p:nvGrpSpPr>
              <p:cNvPr id="151" name="Group 150"/>
              <p:cNvGrpSpPr/>
              <p:nvPr/>
            </p:nvGrpSpPr>
            <p:grpSpPr>
              <a:xfrm>
                <a:off x="5562600" y="3222174"/>
                <a:ext cx="655668" cy="554456"/>
                <a:chOff x="4343400" y="3565644"/>
                <a:chExt cx="794446" cy="671812"/>
              </a:xfrm>
            </p:grpSpPr>
            <p:pic>
              <p:nvPicPr>
                <p:cNvPr id="152" name="Picture 151"/>
                <p:cNvPicPr>
                  <a:picLocks noChangeAspect="1"/>
                </p:cNvPicPr>
                <p:nvPr/>
              </p:nvPicPr>
              <p:blipFill>
                <a:blip r:embed="rId11"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684484" y="3565644"/>
                  <a:ext cx="453362" cy="671812"/>
                </a:xfrm>
                <a:prstGeom prst="rect">
                  <a:avLst/>
                </a:prstGeom>
              </p:spPr>
            </p:pic>
            <p:pic>
              <p:nvPicPr>
                <p:cNvPr id="153" name="Picture 152"/>
                <p:cNvPicPr>
                  <a:picLocks noChangeAspect="1"/>
                </p:cNvPicPr>
                <p:nvPr/>
              </p:nvPicPr>
              <p:blipFill>
                <a:blip r:embed="rId11"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343400" y="3565644"/>
                  <a:ext cx="453362" cy="671812"/>
                </a:xfrm>
                <a:prstGeom prst="rect">
                  <a:avLst/>
                </a:prstGeom>
              </p:spPr>
            </p:pic>
          </p:grpSp>
        </p:grpSp>
      </p:grpSp>
    </p:spTree>
    <p:extLst>
      <p:ext uri="{BB962C8B-B14F-4D97-AF65-F5344CB8AC3E}">
        <p14:creationId xmlns:p14="http://schemas.microsoft.com/office/powerpoint/2010/main" val="426494497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9"/>
                                        </p:tgtEl>
                                        <p:attrNameLst>
                                          <p:attrName>style.visibility</p:attrName>
                                        </p:attrNameLst>
                                      </p:cBhvr>
                                      <p:to>
                                        <p:strVal val="visible"/>
                                      </p:to>
                                    </p:set>
                                    <p:animEffect transition="in" filter="fade">
                                      <p:cBhvr>
                                        <p:cTn id="7" dur="500"/>
                                        <p:tgtEl>
                                          <p:spTgt spid="15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nodeType="withEffect">
                                  <p:stCondLst>
                                    <p:cond delay="0"/>
                                  </p:stCondLst>
                                  <p:childTnLst>
                                    <p:set>
                                      <p:cBhvr>
                                        <p:cTn id="12" dur="1" fill="hold">
                                          <p:stCondLst>
                                            <p:cond delay="0"/>
                                          </p:stCondLst>
                                        </p:cTn>
                                        <p:tgtEl>
                                          <p:spTgt spid="161"/>
                                        </p:tgtEl>
                                        <p:attrNameLst>
                                          <p:attrName>style.visibility</p:attrName>
                                        </p:attrNameLst>
                                      </p:cBhvr>
                                      <p:to>
                                        <p:strVal val="visible"/>
                                      </p:to>
                                    </p:set>
                                    <p:animEffect transition="in" filter="fade">
                                      <p:cBhvr>
                                        <p:cTn id="13" dur="500"/>
                                        <p:tgtEl>
                                          <p:spTgt spid="161"/>
                                        </p:tgtEl>
                                      </p:cBhvr>
                                    </p:animEffect>
                                  </p:childTnLst>
                                </p:cTn>
                              </p:par>
                              <p:par>
                                <p:cTn id="14" presetID="10" presetClass="entr" presetSubtype="0" fill="hold" nodeType="withEffect">
                                  <p:stCondLst>
                                    <p:cond delay="0"/>
                                  </p:stCondLst>
                                  <p:childTnLst>
                                    <p:set>
                                      <p:cBhvr>
                                        <p:cTn id="15" dur="1" fill="hold">
                                          <p:stCondLst>
                                            <p:cond delay="0"/>
                                          </p:stCondLst>
                                        </p:cTn>
                                        <p:tgtEl>
                                          <p:spTgt spid="162"/>
                                        </p:tgtEl>
                                        <p:attrNameLst>
                                          <p:attrName>style.visibility</p:attrName>
                                        </p:attrNameLst>
                                      </p:cBhvr>
                                      <p:to>
                                        <p:strVal val="visible"/>
                                      </p:to>
                                    </p:set>
                                    <p:animEffect transition="in" filter="fade">
                                      <p:cBhvr>
                                        <p:cTn id="16" dur="500"/>
                                        <p:tgtEl>
                                          <p:spTgt spid="162"/>
                                        </p:tgtEl>
                                      </p:cBhvr>
                                    </p:animEffect>
                                  </p:childTnLst>
                                </p:cTn>
                              </p:par>
                              <p:par>
                                <p:cTn id="17" presetID="10" presetClass="entr" presetSubtype="0" fill="hold" nodeType="withEffect">
                                  <p:stCondLst>
                                    <p:cond delay="0"/>
                                  </p:stCondLst>
                                  <p:childTnLst>
                                    <p:set>
                                      <p:cBhvr>
                                        <p:cTn id="18" dur="1" fill="hold">
                                          <p:stCondLst>
                                            <p:cond delay="0"/>
                                          </p:stCondLst>
                                        </p:cTn>
                                        <p:tgtEl>
                                          <p:spTgt spid="163"/>
                                        </p:tgtEl>
                                        <p:attrNameLst>
                                          <p:attrName>style.visibility</p:attrName>
                                        </p:attrNameLst>
                                      </p:cBhvr>
                                      <p:to>
                                        <p:strVal val="visible"/>
                                      </p:to>
                                    </p:set>
                                    <p:animEffect transition="in" filter="fade">
                                      <p:cBhvr>
                                        <p:cTn id="19" dur="500"/>
                                        <p:tgtEl>
                                          <p:spTgt spid="163"/>
                                        </p:tgtEl>
                                      </p:cBhvr>
                                    </p:animEffect>
                                  </p:childTnLst>
                                </p:cTn>
                              </p:par>
                              <p:par>
                                <p:cTn id="20" presetID="10" presetClass="entr" presetSubtype="0" fill="hold" nodeType="withEffect">
                                  <p:stCondLst>
                                    <p:cond delay="0"/>
                                  </p:stCondLst>
                                  <p:childTnLst>
                                    <p:set>
                                      <p:cBhvr>
                                        <p:cTn id="21" dur="1" fill="hold">
                                          <p:stCondLst>
                                            <p:cond delay="0"/>
                                          </p:stCondLst>
                                        </p:cTn>
                                        <p:tgtEl>
                                          <p:spTgt spid="164"/>
                                        </p:tgtEl>
                                        <p:attrNameLst>
                                          <p:attrName>style.visibility</p:attrName>
                                        </p:attrNameLst>
                                      </p:cBhvr>
                                      <p:to>
                                        <p:strVal val="visible"/>
                                      </p:to>
                                    </p:set>
                                    <p:animEffect transition="in" filter="fade">
                                      <p:cBhvr>
                                        <p:cTn id="22" dur="500"/>
                                        <p:tgtEl>
                                          <p:spTgt spid="164"/>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5"/>
                                        </p:tgtEl>
                                        <p:attrNameLst>
                                          <p:attrName>style.visibility</p:attrName>
                                        </p:attrNameLst>
                                      </p:cBhvr>
                                      <p:to>
                                        <p:strVal val="visible"/>
                                      </p:to>
                                    </p:set>
                                    <p:animEffect transition="in" filter="fade">
                                      <p:cBhvr>
                                        <p:cTn id="25" dur="500"/>
                                        <p:tgtEl>
                                          <p:spTgt spid="165"/>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500"/>
                                        <p:tgtEl>
                                          <p:spTgt spid="8"/>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500"/>
                                        <p:tgtEl>
                                          <p:spTgt spid="7"/>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76"/>
                                        </p:tgtEl>
                                        <p:attrNameLst>
                                          <p:attrName>style.visibility</p:attrName>
                                        </p:attrNameLst>
                                      </p:cBhvr>
                                      <p:to>
                                        <p:strVal val="visible"/>
                                      </p:to>
                                    </p:set>
                                    <p:animEffect transition="in" filter="fade">
                                      <p:cBhvr>
                                        <p:cTn id="40" dur="500"/>
                                        <p:tgtEl>
                                          <p:spTgt spid="76"/>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grpId="0" nodeType="clickEffect">
                                  <p:stCondLst>
                                    <p:cond delay="0"/>
                                  </p:stCondLst>
                                  <p:childTnLst>
                                    <p:set>
                                      <p:cBhvr>
                                        <p:cTn id="44" dur="1" fill="hold">
                                          <p:stCondLst>
                                            <p:cond delay="0"/>
                                          </p:stCondLst>
                                        </p:cTn>
                                        <p:tgtEl>
                                          <p:spTgt spid="66"/>
                                        </p:tgtEl>
                                        <p:attrNameLst>
                                          <p:attrName>style.visibility</p:attrName>
                                        </p:attrNameLst>
                                      </p:cBhvr>
                                      <p:to>
                                        <p:strVal val="visible"/>
                                      </p:to>
                                    </p:set>
                                    <p:animEffect transition="in" filter="wipe(left)">
                                      <p:cBhvr>
                                        <p:cTn id="45" dur="500"/>
                                        <p:tgtEl>
                                          <p:spTgt spid="66"/>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90"/>
                                        </p:tgtEl>
                                        <p:attrNameLst>
                                          <p:attrName>style.visibility</p:attrName>
                                        </p:attrNameLst>
                                      </p:cBhvr>
                                      <p:to>
                                        <p:strVal val="visible"/>
                                      </p:to>
                                    </p:set>
                                    <p:animEffect transition="in" filter="fade">
                                      <p:cBhvr>
                                        <p:cTn id="50" dur="500"/>
                                        <p:tgtEl>
                                          <p:spTgt spid="90"/>
                                        </p:tgtEl>
                                      </p:cBhvr>
                                    </p:animEffect>
                                  </p:childTnLst>
                                </p:cTn>
                              </p:par>
                            </p:childTnLst>
                          </p:cTn>
                        </p:par>
                        <p:par>
                          <p:cTn id="51" fill="hold">
                            <p:stCondLst>
                              <p:cond delay="500"/>
                            </p:stCondLst>
                            <p:childTnLst>
                              <p:par>
                                <p:cTn id="52" presetID="10" presetClass="entr" presetSubtype="0" fill="hold" nodeType="afterEffect">
                                  <p:stCondLst>
                                    <p:cond delay="0"/>
                                  </p:stCondLst>
                                  <p:childTnLst>
                                    <p:set>
                                      <p:cBhvr>
                                        <p:cTn id="53" dur="1" fill="hold">
                                          <p:stCondLst>
                                            <p:cond delay="0"/>
                                          </p:stCondLst>
                                        </p:cTn>
                                        <p:tgtEl>
                                          <p:spTgt spid="77"/>
                                        </p:tgtEl>
                                        <p:attrNameLst>
                                          <p:attrName>style.visibility</p:attrName>
                                        </p:attrNameLst>
                                      </p:cBhvr>
                                      <p:to>
                                        <p:strVal val="visible"/>
                                      </p:to>
                                    </p:set>
                                    <p:animEffect transition="in" filter="fade">
                                      <p:cBhvr>
                                        <p:cTn id="54" dur="500"/>
                                        <p:tgtEl>
                                          <p:spTgt spid="77"/>
                                        </p:tgtEl>
                                      </p:cBhvr>
                                    </p:animEffect>
                                  </p:childTnLst>
                                </p:cTn>
                              </p:par>
                            </p:childTnLst>
                          </p:cTn>
                        </p:par>
                        <p:par>
                          <p:cTn id="55" fill="hold">
                            <p:stCondLst>
                              <p:cond delay="1000"/>
                            </p:stCondLst>
                            <p:childTnLst>
                              <p:par>
                                <p:cTn id="56" presetID="10" presetClass="entr" presetSubtype="0" fill="hold" nodeType="afterEffect">
                                  <p:stCondLst>
                                    <p:cond delay="0"/>
                                  </p:stCondLst>
                                  <p:childTnLst>
                                    <p:set>
                                      <p:cBhvr>
                                        <p:cTn id="57" dur="1" fill="hold">
                                          <p:stCondLst>
                                            <p:cond delay="0"/>
                                          </p:stCondLst>
                                        </p:cTn>
                                        <p:tgtEl>
                                          <p:spTgt spid="87"/>
                                        </p:tgtEl>
                                        <p:attrNameLst>
                                          <p:attrName>style.visibility</p:attrName>
                                        </p:attrNameLst>
                                      </p:cBhvr>
                                      <p:to>
                                        <p:strVal val="visible"/>
                                      </p:to>
                                    </p:set>
                                    <p:animEffect transition="in" filter="fade">
                                      <p:cBhvr>
                                        <p:cTn id="58" dur="500"/>
                                        <p:tgtEl>
                                          <p:spTgt spid="87"/>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xit" presetSubtype="0" fill="hold" grpId="1" nodeType="clickEffect">
                                  <p:stCondLst>
                                    <p:cond delay="0"/>
                                  </p:stCondLst>
                                  <p:childTnLst>
                                    <p:animEffect transition="out" filter="fade">
                                      <p:cBhvr>
                                        <p:cTn id="62" dur="500"/>
                                        <p:tgtEl>
                                          <p:spTgt spid="7"/>
                                        </p:tgtEl>
                                      </p:cBhvr>
                                    </p:animEffect>
                                    <p:set>
                                      <p:cBhvr>
                                        <p:cTn id="63" dur="1" fill="hold">
                                          <p:stCondLst>
                                            <p:cond delay="499"/>
                                          </p:stCondLst>
                                        </p:cTn>
                                        <p:tgtEl>
                                          <p:spTgt spid="7"/>
                                        </p:tgtEl>
                                        <p:attrNameLst>
                                          <p:attrName>style.visibility</p:attrName>
                                        </p:attrNameLst>
                                      </p:cBhvr>
                                      <p:to>
                                        <p:strVal val="hidden"/>
                                      </p:to>
                                    </p:set>
                                  </p:childTnLst>
                                </p:cTn>
                              </p:par>
                              <p:par>
                                <p:cTn id="64" presetID="10" presetClass="exit" presetSubtype="0" fill="hold" nodeType="withEffect">
                                  <p:stCondLst>
                                    <p:cond delay="0"/>
                                  </p:stCondLst>
                                  <p:childTnLst>
                                    <p:animEffect transition="out" filter="fade">
                                      <p:cBhvr>
                                        <p:cTn id="65" dur="500"/>
                                        <p:tgtEl>
                                          <p:spTgt spid="77"/>
                                        </p:tgtEl>
                                      </p:cBhvr>
                                    </p:animEffect>
                                    <p:set>
                                      <p:cBhvr>
                                        <p:cTn id="66" dur="1" fill="hold">
                                          <p:stCondLst>
                                            <p:cond delay="499"/>
                                          </p:stCondLst>
                                        </p:cTn>
                                        <p:tgtEl>
                                          <p:spTgt spid="77"/>
                                        </p:tgtEl>
                                        <p:attrNameLst>
                                          <p:attrName>style.visibility</p:attrName>
                                        </p:attrNameLst>
                                      </p:cBhvr>
                                      <p:to>
                                        <p:strVal val="hidden"/>
                                      </p:to>
                                    </p:set>
                                  </p:childTnLst>
                                </p:cTn>
                              </p:par>
                              <p:par>
                                <p:cTn id="67" presetID="10" presetClass="exit" presetSubtype="0" fill="hold" nodeType="withEffect">
                                  <p:stCondLst>
                                    <p:cond delay="0"/>
                                  </p:stCondLst>
                                  <p:childTnLst>
                                    <p:animEffect transition="out" filter="fade">
                                      <p:cBhvr>
                                        <p:cTn id="68" dur="500"/>
                                        <p:tgtEl>
                                          <p:spTgt spid="90"/>
                                        </p:tgtEl>
                                      </p:cBhvr>
                                    </p:animEffect>
                                    <p:set>
                                      <p:cBhvr>
                                        <p:cTn id="69" dur="1" fill="hold">
                                          <p:stCondLst>
                                            <p:cond delay="499"/>
                                          </p:stCondLst>
                                        </p:cTn>
                                        <p:tgtEl>
                                          <p:spTgt spid="90"/>
                                        </p:tgtEl>
                                        <p:attrNameLst>
                                          <p:attrName>style.visibility</p:attrName>
                                        </p:attrNameLst>
                                      </p:cBhvr>
                                      <p:to>
                                        <p:strVal val="hidden"/>
                                      </p:to>
                                    </p:set>
                                  </p:childTnLst>
                                </p:cTn>
                              </p:par>
                              <p:par>
                                <p:cTn id="70" presetID="10" presetClass="exit" presetSubtype="0" fill="hold" nodeType="withEffect">
                                  <p:stCondLst>
                                    <p:cond delay="0"/>
                                  </p:stCondLst>
                                  <p:childTnLst>
                                    <p:animEffect transition="out" filter="fade">
                                      <p:cBhvr>
                                        <p:cTn id="71" dur="500"/>
                                        <p:tgtEl>
                                          <p:spTgt spid="87"/>
                                        </p:tgtEl>
                                      </p:cBhvr>
                                    </p:animEffect>
                                    <p:set>
                                      <p:cBhvr>
                                        <p:cTn id="72" dur="1" fill="hold">
                                          <p:stCondLst>
                                            <p:cond delay="499"/>
                                          </p:stCondLst>
                                        </p:cTn>
                                        <p:tgtEl>
                                          <p:spTgt spid="87"/>
                                        </p:tgtEl>
                                        <p:attrNameLst>
                                          <p:attrName>style.visibility</p:attrName>
                                        </p:attrNameLst>
                                      </p:cBhvr>
                                      <p:to>
                                        <p:strVal val="hidden"/>
                                      </p:to>
                                    </p:set>
                                  </p:childTnLst>
                                </p:cTn>
                              </p:par>
                              <p:par>
                                <p:cTn id="73" presetID="10" presetClass="exit" presetSubtype="0" fill="hold" grpId="1" nodeType="withEffect">
                                  <p:stCondLst>
                                    <p:cond delay="0"/>
                                  </p:stCondLst>
                                  <p:childTnLst>
                                    <p:animEffect transition="out" filter="fade">
                                      <p:cBhvr>
                                        <p:cTn id="74" dur="500"/>
                                        <p:tgtEl>
                                          <p:spTgt spid="76"/>
                                        </p:tgtEl>
                                      </p:cBhvr>
                                    </p:animEffect>
                                    <p:set>
                                      <p:cBhvr>
                                        <p:cTn id="75" dur="1" fill="hold">
                                          <p:stCondLst>
                                            <p:cond delay="499"/>
                                          </p:stCondLst>
                                        </p:cTn>
                                        <p:tgtEl>
                                          <p:spTgt spid="76"/>
                                        </p:tgtEl>
                                        <p:attrNameLst>
                                          <p:attrName>style.visibility</p:attrName>
                                        </p:attrNameLst>
                                      </p:cBhvr>
                                      <p:to>
                                        <p:strVal val="hidden"/>
                                      </p:to>
                                    </p:set>
                                  </p:childTnLst>
                                </p:cTn>
                              </p:par>
                              <p:par>
                                <p:cTn id="76" presetID="10" presetClass="exit" presetSubtype="0" fill="hold" grpId="1" nodeType="withEffect">
                                  <p:stCondLst>
                                    <p:cond delay="0"/>
                                  </p:stCondLst>
                                  <p:childTnLst>
                                    <p:animEffect transition="out" filter="fade">
                                      <p:cBhvr>
                                        <p:cTn id="77" dur="500"/>
                                        <p:tgtEl>
                                          <p:spTgt spid="66"/>
                                        </p:tgtEl>
                                      </p:cBhvr>
                                    </p:animEffect>
                                    <p:set>
                                      <p:cBhvr>
                                        <p:cTn id="78" dur="1" fill="hold">
                                          <p:stCondLst>
                                            <p:cond delay="499"/>
                                          </p:stCondLst>
                                        </p:cTn>
                                        <p:tgtEl>
                                          <p:spTgt spid="66"/>
                                        </p:tgtEl>
                                        <p:attrNameLst>
                                          <p:attrName>style.visibility</p:attrName>
                                        </p:attrNameLst>
                                      </p:cBhvr>
                                      <p:to>
                                        <p:strVal val="hidden"/>
                                      </p:to>
                                    </p:set>
                                  </p:childTnLst>
                                </p:cTn>
                              </p:par>
                              <p:par>
                                <p:cTn id="79" presetID="10" presetClass="exit" presetSubtype="0" fill="hold" grpId="1" nodeType="withEffect">
                                  <p:stCondLst>
                                    <p:cond delay="0"/>
                                  </p:stCondLst>
                                  <p:childTnLst>
                                    <p:animEffect transition="out" filter="fade">
                                      <p:cBhvr>
                                        <p:cTn id="80" dur="500"/>
                                        <p:tgtEl>
                                          <p:spTgt spid="8"/>
                                        </p:tgtEl>
                                      </p:cBhvr>
                                    </p:animEffect>
                                    <p:set>
                                      <p:cBhvr>
                                        <p:cTn id="81" dur="1" fill="hold">
                                          <p:stCondLst>
                                            <p:cond delay="499"/>
                                          </p:stCondLst>
                                        </p:cTn>
                                        <p:tgtEl>
                                          <p:spTgt spid="8"/>
                                        </p:tgtEl>
                                        <p:attrNameLst>
                                          <p:attrName>style.visibility</p:attrName>
                                        </p:attrNameLst>
                                      </p:cBhvr>
                                      <p:to>
                                        <p:strVal val="hidden"/>
                                      </p:to>
                                    </p:set>
                                  </p:childTnLst>
                                </p:cTn>
                              </p:par>
                              <p:par>
                                <p:cTn id="82" presetID="10" presetClass="entr" presetSubtype="0" fill="hold" grpId="0" nodeType="withEffect">
                                  <p:stCondLst>
                                    <p:cond delay="0"/>
                                  </p:stCondLst>
                                  <p:childTnLst>
                                    <p:set>
                                      <p:cBhvr>
                                        <p:cTn id="83" dur="1" fill="hold">
                                          <p:stCondLst>
                                            <p:cond delay="0"/>
                                          </p:stCondLst>
                                        </p:cTn>
                                        <p:tgtEl>
                                          <p:spTgt spid="142"/>
                                        </p:tgtEl>
                                        <p:attrNameLst>
                                          <p:attrName>style.visibility</p:attrName>
                                        </p:attrNameLst>
                                      </p:cBhvr>
                                      <p:to>
                                        <p:strVal val="visible"/>
                                      </p:to>
                                    </p:set>
                                    <p:animEffect transition="in" filter="fade">
                                      <p:cBhvr>
                                        <p:cTn id="84" dur="500"/>
                                        <p:tgtEl>
                                          <p:spTgt spid="142"/>
                                        </p:tgtEl>
                                      </p:cBhvr>
                                    </p:animEffect>
                                  </p:childTnLst>
                                </p:cTn>
                              </p:par>
                            </p:childTnLst>
                          </p:cTn>
                        </p:par>
                        <p:par>
                          <p:cTn id="85" fill="hold">
                            <p:stCondLst>
                              <p:cond delay="500"/>
                            </p:stCondLst>
                            <p:childTnLst>
                              <p:par>
                                <p:cTn id="86" presetID="22" presetClass="entr" presetSubtype="8" fill="hold" nodeType="afterEffect">
                                  <p:stCondLst>
                                    <p:cond delay="0"/>
                                  </p:stCondLst>
                                  <p:childTnLst>
                                    <p:set>
                                      <p:cBhvr>
                                        <p:cTn id="87" dur="1" fill="hold">
                                          <p:stCondLst>
                                            <p:cond delay="0"/>
                                          </p:stCondLst>
                                        </p:cTn>
                                        <p:tgtEl>
                                          <p:spTgt spid="20"/>
                                        </p:tgtEl>
                                        <p:attrNameLst>
                                          <p:attrName>style.visibility</p:attrName>
                                        </p:attrNameLst>
                                      </p:cBhvr>
                                      <p:to>
                                        <p:strVal val="visible"/>
                                      </p:to>
                                    </p:set>
                                    <p:animEffect transition="in" filter="wipe(left)">
                                      <p:cBhvr>
                                        <p:cTn id="88" dur="500"/>
                                        <p:tgtEl>
                                          <p:spTgt spid="20"/>
                                        </p:tgtEl>
                                      </p:cBhvr>
                                    </p:animEffect>
                                  </p:childTnLst>
                                </p:cTn>
                              </p:par>
                              <p:par>
                                <p:cTn id="89" presetID="22" presetClass="entr" presetSubtype="8" fill="hold" grpId="0" nodeType="withEffect">
                                  <p:stCondLst>
                                    <p:cond delay="0"/>
                                  </p:stCondLst>
                                  <p:childTnLst>
                                    <p:set>
                                      <p:cBhvr>
                                        <p:cTn id="90" dur="1" fill="hold">
                                          <p:stCondLst>
                                            <p:cond delay="0"/>
                                          </p:stCondLst>
                                        </p:cTn>
                                        <p:tgtEl>
                                          <p:spTgt spid="166"/>
                                        </p:tgtEl>
                                        <p:attrNameLst>
                                          <p:attrName>style.visibility</p:attrName>
                                        </p:attrNameLst>
                                      </p:cBhvr>
                                      <p:to>
                                        <p:strVal val="visible"/>
                                      </p:to>
                                    </p:set>
                                    <p:animEffect transition="in" filter="wipe(left)">
                                      <p:cBhvr>
                                        <p:cTn id="91" dur="500"/>
                                        <p:tgtEl>
                                          <p:spTgt spid="166"/>
                                        </p:tgtEl>
                                      </p:cBhvr>
                                    </p:animEffect>
                                  </p:childTnLst>
                                </p:cTn>
                              </p:par>
                              <p:par>
                                <p:cTn id="92" presetID="22" presetClass="entr" presetSubtype="8" fill="hold" grpId="0" nodeType="withEffect">
                                  <p:stCondLst>
                                    <p:cond delay="0"/>
                                  </p:stCondLst>
                                  <p:childTnLst>
                                    <p:set>
                                      <p:cBhvr>
                                        <p:cTn id="93" dur="1" fill="hold">
                                          <p:stCondLst>
                                            <p:cond delay="0"/>
                                          </p:stCondLst>
                                        </p:cTn>
                                        <p:tgtEl>
                                          <p:spTgt spid="167"/>
                                        </p:tgtEl>
                                        <p:attrNameLst>
                                          <p:attrName>style.visibility</p:attrName>
                                        </p:attrNameLst>
                                      </p:cBhvr>
                                      <p:to>
                                        <p:strVal val="visible"/>
                                      </p:to>
                                    </p:set>
                                    <p:animEffect transition="in" filter="wipe(left)">
                                      <p:cBhvr>
                                        <p:cTn id="94" dur="500"/>
                                        <p:tgtEl>
                                          <p:spTgt spid="167"/>
                                        </p:tgtEl>
                                      </p:cBhvr>
                                    </p:animEffect>
                                  </p:childTnLst>
                                </p:cTn>
                              </p:par>
                              <p:par>
                                <p:cTn id="95" presetID="22" presetClass="entr" presetSubtype="8" fill="hold" grpId="0" nodeType="withEffect">
                                  <p:stCondLst>
                                    <p:cond delay="0"/>
                                  </p:stCondLst>
                                  <p:childTnLst>
                                    <p:set>
                                      <p:cBhvr>
                                        <p:cTn id="96" dur="1" fill="hold">
                                          <p:stCondLst>
                                            <p:cond delay="0"/>
                                          </p:stCondLst>
                                        </p:cTn>
                                        <p:tgtEl>
                                          <p:spTgt spid="168"/>
                                        </p:tgtEl>
                                        <p:attrNameLst>
                                          <p:attrName>style.visibility</p:attrName>
                                        </p:attrNameLst>
                                      </p:cBhvr>
                                      <p:to>
                                        <p:strVal val="visible"/>
                                      </p:to>
                                    </p:set>
                                    <p:animEffect transition="in" filter="wipe(left)">
                                      <p:cBhvr>
                                        <p:cTn id="97" dur="500"/>
                                        <p:tgtEl>
                                          <p:spTgt spid="1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animBg="1"/>
      <p:bldP spid="66" grpId="1" animBg="1"/>
      <p:bldP spid="7" grpId="0"/>
      <p:bldP spid="7" grpId="1"/>
      <p:bldP spid="76" grpId="0"/>
      <p:bldP spid="76" grpId="1"/>
      <p:bldP spid="8" grpId="0"/>
      <p:bldP spid="8" grpId="1"/>
      <p:bldP spid="142" grpId="0" animBg="1"/>
      <p:bldP spid="14" grpId="0"/>
      <p:bldP spid="165" grpId="0"/>
      <p:bldP spid="166" grpId="0"/>
      <p:bldP spid="167" grpId="0"/>
      <p:bldP spid="168"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Title 1"/>
          <p:cNvSpPr txBox="1">
            <a:spLocks/>
          </p:cNvSpPr>
          <p:nvPr/>
        </p:nvSpPr>
        <p:spPr bwMode="gray">
          <a:xfrm>
            <a:off x="3038475" y="299245"/>
            <a:ext cx="3073019" cy="1091353"/>
          </a:xfrm>
          <a:prstGeom prst="rect">
            <a:avLst/>
          </a:prstGeom>
        </p:spPr>
        <p:txBody>
          <a:bodyPr vert="horz" lIns="0" tIns="0" rIns="0" bIns="0" rtlCol="0" anchor="t" anchorCtr="0">
            <a:normAutofit/>
          </a:bodyPr>
          <a:lstStyle>
            <a:lvl1pPr algn="l" defTabSz="457200" rtl="0" eaLnBrk="1" latinLnBrk="0" hangingPunct="1">
              <a:lnSpc>
                <a:spcPct val="90000"/>
              </a:lnSpc>
              <a:spcBef>
                <a:spcPct val="0"/>
              </a:spcBef>
              <a:buNone/>
              <a:defRPr sz="2600" b="1" kern="1200">
                <a:solidFill>
                  <a:schemeClr val="accent1"/>
                </a:solidFill>
                <a:latin typeface="+mj-lt"/>
                <a:ea typeface="+mj-ea"/>
                <a:cs typeface="+mj-cs"/>
              </a:defRPr>
            </a:lvl1pPr>
          </a:lstStyle>
          <a:p>
            <a:r>
              <a:rPr lang="en-US" dirty="0" smtClean="0"/>
              <a:t> Technology Tools</a:t>
            </a:r>
            <a:endParaRPr lang="en-US" dirty="0"/>
          </a:p>
        </p:txBody>
      </p:sp>
      <p:grpSp>
        <p:nvGrpSpPr>
          <p:cNvPr id="102" name="Group 101"/>
          <p:cNvGrpSpPr/>
          <p:nvPr/>
        </p:nvGrpSpPr>
        <p:grpSpPr>
          <a:xfrm>
            <a:off x="1277120" y="3960830"/>
            <a:ext cx="377392" cy="448901"/>
            <a:chOff x="2107491" y="2504048"/>
            <a:chExt cx="377392" cy="336676"/>
          </a:xfrm>
        </p:grpSpPr>
        <p:sp>
          <p:nvSpPr>
            <p:cNvPr id="103" name="Rounded Rectangle 102"/>
            <p:cNvSpPr/>
            <p:nvPr/>
          </p:nvSpPr>
          <p:spPr>
            <a:xfrm>
              <a:off x="2107491" y="2504048"/>
              <a:ext cx="377392" cy="336676"/>
            </a:xfrm>
            <a:prstGeom prst="roundRect">
              <a:avLst/>
            </a:prstGeom>
            <a:solidFill>
              <a:schemeClr val="bg1"/>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smtClean="0">
                <a:solidFill>
                  <a:srgbClr val="FFFFFF"/>
                </a:solidFill>
                <a:latin typeface="Calibri"/>
                <a:cs typeface="Arial Unicode MS" pitchFamily="34" charset="-128"/>
              </a:endParaRPr>
            </a:p>
          </p:txBody>
        </p:sp>
        <p:grpSp>
          <p:nvGrpSpPr>
            <p:cNvPr id="104" name="Group 103"/>
            <p:cNvGrpSpPr/>
            <p:nvPr/>
          </p:nvGrpSpPr>
          <p:grpSpPr>
            <a:xfrm>
              <a:off x="2139255" y="2562511"/>
              <a:ext cx="314998" cy="216115"/>
              <a:chOff x="8358627" y="1279038"/>
              <a:chExt cx="866716" cy="594642"/>
            </a:xfrm>
          </p:grpSpPr>
          <p:pic>
            <p:nvPicPr>
              <p:cNvPr id="105" name="Picture 2" descr="http://www.paulfrymire.com/wp-content/uploads/2013/09/tfs2012.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4151" t="5181" r="24054" b="31699"/>
              <a:stretch/>
            </p:blipFill>
            <p:spPr bwMode="auto">
              <a:xfrm>
                <a:off x="8358627" y="1279038"/>
                <a:ext cx="866716" cy="594642"/>
              </a:xfrm>
              <a:prstGeom prst="rect">
                <a:avLst/>
              </a:prstGeom>
              <a:noFill/>
              <a:extLst>
                <a:ext uri="{909E8E84-426E-40DD-AFC4-6F175D3DCCD1}">
                  <a14:hiddenFill xmlns:a14="http://schemas.microsoft.com/office/drawing/2010/main">
                    <a:solidFill>
                      <a:srgbClr val="FFFFFF"/>
                    </a:solidFill>
                  </a14:hiddenFill>
                </a:ext>
              </a:extLst>
            </p:spPr>
          </p:pic>
          <p:pic>
            <p:nvPicPr>
              <p:cNvPr id="106" name="Picture 2" descr="http://www.paulfrymire.com/wp-content/uploads/2013/09/tfs2012.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54267" t="18480" r="24054" b="71695"/>
              <a:stretch/>
            </p:blipFill>
            <p:spPr bwMode="auto">
              <a:xfrm>
                <a:off x="8679779" y="1408064"/>
                <a:ext cx="362769" cy="92562"/>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107" name="Group 106"/>
          <p:cNvGrpSpPr/>
          <p:nvPr/>
        </p:nvGrpSpPr>
        <p:grpSpPr>
          <a:xfrm>
            <a:off x="844834" y="3664698"/>
            <a:ext cx="377392" cy="448901"/>
            <a:chOff x="894650" y="3207116"/>
            <a:chExt cx="377392" cy="336676"/>
          </a:xfrm>
          <a:solidFill>
            <a:schemeClr val="bg1"/>
          </a:solidFill>
        </p:grpSpPr>
        <p:sp>
          <p:nvSpPr>
            <p:cNvPr id="108" name="Rounded Rectangle 107"/>
            <p:cNvSpPr/>
            <p:nvPr/>
          </p:nvSpPr>
          <p:spPr>
            <a:xfrm>
              <a:off x="894650" y="3207116"/>
              <a:ext cx="377392" cy="336676"/>
            </a:xfrm>
            <a:prstGeom prst="roundRect">
              <a:avLst/>
            </a:prstGeom>
            <a:grp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smtClean="0">
                <a:solidFill>
                  <a:srgbClr val="FFFFFF"/>
                </a:solidFill>
                <a:latin typeface="Calibri"/>
                <a:cs typeface="Arial Unicode MS" pitchFamily="34" charset="-128"/>
              </a:endParaRPr>
            </a:p>
          </p:txBody>
        </p:sp>
        <p:pic>
          <p:nvPicPr>
            <p:cNvPr id="109" name="Picture 108" descr="JFrog - Managing your Binaries"/>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946796" y="3237896"/>
              <a:ext cx="273101" cy="288614"/>
            </a:xfrm>
            <a:prstGeom prst="rect">
              <a:avLst/>
            </a:prstGeom>
            <a:grpFill/>
            <a:extLst/>
          </p:spPr>
        </p:pic>
      </p:grpSp>
      <p:grpSp>
        <p:nvGrpSpPr>
          <p:cNvPr id="110" name="Group 109"/>
          <p:cNvGrpSpPr/>
          <p:nvPr/>
        </p:nvGrpSpPr>
        <p:grpSpPr>
          <a:xfrm>
            <a:off x="1331708" y="5350493"/>
            <a:ext cx="6171764" cy="276223"/>
            <a:chOff x="1343771" y="3908689"/>
            <a:chExt cx="6171764" cy="207167"/>
          </a:xfrm>
        </p:grpSpPr>
        <p:cxnSp>
          <p:nvCxnSpPr>
            <p:cNvPr id="111" name="Straight Arrow Connector 110"/>
            <p:cNvCxnSpPr>
              <a:stCxn id="118" idx="3"/>
            </p:cNvCxnSpPr>
            <p:nvPr/>
          </p:nvCxnSpPr>
          <p:spPr>
            <a:xfrm flipV="1">
              <a:off x="1343771" y="4053098"/>
              <a:ext cx="6171764" cy="1"/>
            </a:xfrm>
            <a:prstGeom prst="straightConnector1">
              <a:avLst/>
            </a:prstGeom>
            <a:ln w="19050">
              <a:solidFill>
                <a:srgbClr val="FFFFFF">
                  <a:alpha val="69804"/>
                </a:srgbClr>
              </a:solidFill>
              <a:prstDash val="sysDot"/>
              <a:headEnd type="none" w="med" len="med"/>
              <a:tailEnd type="arrow" w="sm" len="sm"/>
            </a:ln>
          </p:spPr>
          <p:style>
            <a:lnRef idx="2">
              <a:schemeClr val="accent1"/>
            </a:lnRef>
            <a:fillRef idx="0">
              <a:schemeClr val="accent1"/>
            </a:fillRef>
            <a:effectRef idx="1">
              <a:schemeClr val="accent1"/>
            </a:effectRef>
            <a:fontRef idx="minor">
              <a:schemeClr val="tx1"/>
            </a:fontRef>
          </p:style>
        </p:cxnSp>
        <p:sp>
          <p:nvSpPr>
            <p:cNvPr id="112" name="Rounded Rectangle 111"/>
            <p:cNvSpPr/>
            <p:nvPr/>
          </p:nvSpPr>
          <p:spPr>
            <a:xfrm flipH="1">
              <a:off x="6474440" y="3908689"/>
              <a:ext cx="666407" cy="207167"/>
            </a:xfrm>
            <a:prstGeom prst="roundRect">
              <a:avLst>
                <a:gd name="adj" fmla="val 6089"/>
              </a:avLst>
            </a:prstGeom>
            <a:solidFill>
              <a:schemeClr val="bg2"/>
            </a:solidFill>
            <a:ln w="38100" cap="flat" cmpd="sng" algn="ctr">
              <a:noFill/>
              <a:prstDash val="solid"/>
            </a:ln>
            <a:effectLst/>
          </p:spPr>
          <p:txBody>
            <a:bodyPr vert="horz" lIns="0" tIns="45720" rIns="0" bIns="73152" rtlCol="0" anchor="ctr"/>
            <a:lstStyle/>
            <a:p>
              <a:pPr marL="0" marR="0" indent="0" algn="ctr" defTabSz="914400" eaLnBrk="1" fontAlgn="auto" latinLnBrk="0" hangingPunct="1">
                <a:lnSpc>
                  <a:spcPct val="70000"/>
                </a:lnSpc>
                <a:spcBef>
                  <a:spcPts val="0"/>
                </a:spcBef>
                <a:spcAft>
                  <a:spcPts val="0"/>
                </a:spcAft>
                <a:buClr>
                  <a:srgbClr val="FFFFFF"/>
                </a:buClr>
                <a:buSzTx/>
                <a:buFontTx/>
                <a:buNone/>
                <a:tabLst/>
              </a:pPr>
              <a:r>
                <a:rPr lang="en-US" sz="900" kern="0" dirty="0" smtClean="0">
                  <a:cs typeface="Arial Unicode MS" pitchFamily="34" charset="-128"/>
                </a:rPr>
                <a:t>release alert &amp; details</a:t>
              </a:r>
              <a:endParaRPr kumimoji="0" lang="en-US" sz="900" b="0" i="0" u="none" strike="noStrike" kern="0" cap="none" spc="0" normalizeH="0" baseline="0" noProof="0" dirty="0" smtClean="0">
                <a:ln>
                  <a:noFill/>
                </a:ln>
                <a:effectLst/>
                <a:uLnTx/>
                <a:uFillTx/>
                <a:cs typeface="Arial Unicode MS" pitchFamily="34" charset="-128"/>
              </a:endParaRPr>
            </a:p>
          </p:txBody>
        </p:sp>
      </p:grpSp>
      <p:pic>
        <p:nvPicPr>
          <p:cNvPr id="113"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66659" y="1928993"/>
            <a:ext cx="579110" cy="9565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14" name="Group 113"/>
          <p:cNvGrpSpPr/>
          <p:nvPr/>
        </p:nvGrpSpPr>
        <p:grpSpPr>
          <a:xfrm>
            <a:off x="2464104" y="4553913"/>
            <a:ext cx="2041315" cy="907039"/>
            <a:chOff x="573545" y="2774461"/>
            <a:chExt cx="8006156" cy="981014"/>
          </a:xfrm>
          <a:solidFill>
            <a:schemeClr val="accent3">
              <a:lumMod val="50000"/>
            </a:schemeClr>
          </a:solidFill>
        </p:grpSpPr>
        <p:sp>
          <p:nvSpPr>
            <p:cNvPr id="115" name="Rectangle 114"/>
            <p:cNvSpPr/>
            <p:nvPr/>
          </p:nvSpPr>
          <p:spPr>
            <a:xfrm>
              <a:off x="3609830" y="3632565"/>
              <a:ext cx="1923260" cy="12291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lIns="0" rIns="0" anchor="ctr"/>
            <a:lstStyle/>
            <a:p>
              <a:pPr algn="ctr" eaLnBrk="0" hangingPunct="0">
                <a:lnSpc>
                  <a:spcPct val="90000"/>
                </a:lnSpc>
              </a:pPr>
              <a:r>
                <a:rPr lang="en-US" sz="1000" dirty="0" smtClean="0">
                  <a:solidFill>
                    <a:srgbClr val="FFFFFF"/>
                  </a:solidFill>
                  <a:cs typeface="Calibri" pitchFamily="34" charset="0"/>
                </a:rPr>
                <a:t>QA/Test</a:t>
              </a:r>
              <a:endParaRPr lang="en-US" sz="1000" dirty="0">
                <a:solidFill>
                  <a:srgbClr val="FFFFFF"/>
                </a:solidFill>
                <a:cs typeface="Calibri" pitchFamily="34" charset="0"/>
              </a:endParaRPr>
            </a:p>
          </p:txBody>
        </p:sp>
        <p:sp>
          <p:nvSpPr>
            <p:cNvPr id="116" name="Trapezoid 115"/>
            <p:cNvSpPr/>
            <p:nvPr/>
          </p:nvSpPr>
          <p:spPr>
            <a:xfrm>
              <a:off x="573545" y="2774461"/>
              <a:ext cx="8006156" cy="801077"/>
            </a:xfrm>
            <a:prstGeom prst="trapezoid">
              <a:avLst>
                <a:gd name="adj" fmla="val 63823"/>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a:p>
          </p:txBody>
        </p:sp>
      </p:grpSp>
      <p:grpSp>
        <p:nvGrpSpPr>
          <p:cNvPr id="117" name="Group 116"/>
          <p:cNvGrpSpPr/>
          <p:nvPr/>
        </p:nvGrpSpPr>
        <p:grpSpPr>
          <a:xfrm>
            <a:off x="201570" y="4553913"/>
            <a:ext cx="2041315" cy="907039"/>
            <a:chOff x="573545" y="2774461"/>
            <a:chExt cx="8006156" cy="981014"/>
          </a:xfrm>
          <a:solidFill>
            <a:schemeClr val="accent3">
              <a:lumMod val="50000"/>
            </a:schemeClr>
          </a:solidFill>
        </p:grpSpPr>
        <p:sp>
          <p:nvSpPr>
            <p:cNvPr id="118" name="Rectangle 117"/>
            <p:cNvSpPr/>
            <p:nvPr/>
          </p:nvSpPr>
          <p:spPr>
            <a:xfrm>
              <a:off x="3880213" y="3632565"/>
              <a:ext cx="1173115" cy="12291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lIns="0" rIns="0" anchor="ctr"/>
            <a:lstStyle/>
            <a:p>
              <a:pPr algn="ctr" eaLnBrk="0" hangingPunct="0">
                <a:lnSpc>
                  <a:spcPct val="90000"/>
                </a:lnSpc>
              </a:pPr>
              <a:r>
                <a:rPr lang="en-US" sz="1000" dirty="0" smtClean="0">
                  <a:solidFill>
                    <a:srgbClr val="FFFFFF"/>
                  </a:solidFill>
                  <a:cs typeface="Calibri" pitchFamily="34" charset="0"/>
                </a:rPr>
                <a:t>DEV</a:t>
              </a:r>
              <a:endParaRPr lang="en-US" sz="1000" dirty="0">
                <a:solidFill>
                  <a:srgbClr val="FFFFFF"/>
                </a:solidFill>
                <a:cs typeface="Calibri" pitchFamily="34" charset="0"/>
              </a:endParaRPr>
            </a:p>
          </p:txBody>
        </p:sp>
        <p:sp>
          <p:nvSpPr>
            <p:cNvPr id="119" name="Trapezoid 118"/>
            <p:cNvSpPr/>
            <p:nvPr/>
          </p:nvSpPr>
          <p:spPr>
            <a:xfrm>
              <a:off x="573545" y="2774461"/>
              <a:ext cx="8006156" cy="801077"/>
            </a:xfrm>
            <a:prstGeom prst="trapezoid">
              <a:avLst>
                <a:gd name="adj" fmla="val 63823"/>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a:p>
          </p:txBody>
        </p:sp>
      </p:grpSp>
      <p:grpSp>
        <p:nvGrpSpPr>
          <p:cNvPr id="120" name="Group 119"/>
          <p:cNvGrpSpPr/>
          <p:nvPr/>
        </p:nvGrpSpPr>
        <p:grpSpPr>
          <a:xfrm>
            <a:off x="6989171" y="4553905"/>
            <a:ext cx="2041315" cy="934698"/>
            <a:chOff x="573545" y="2774461"/>
            <a:chExt cx="8006156" cy="1010932"/>
          </a:xfrm>
          <a:solidFill>
            <a:schemeClr val="accent3">
              <a:lumMod val="50000"/>
            </a:schemeClr>
          </a:solidFill>
        </p:grpSpPr>
        <p:sp>
          <p:nvSpPr>
            <p:cNvPr id="121" name="Rectangle 120"/>
            <p:cNvSpPr/>
            <p:nvPr/>
          </p:nvSpPr>
          <p:spPr>
            <a:xfrm>
              <a:off x="2897325" y="3632568"/>
              <a:ext cx="3440072" cy="152825"/>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lIns="0" rIns="0" anchor="ctr"/>
            <a:lstStyle/>
            <a:p>
              <a:pPr algn="ctr" eaLnBrk="0" hangingPunct="0">
                <a:lnSpc>
                  <a:spcPct val="90000"/>
                </a:lnSpc>
              </a:pPr>
              <a:r>
                <a:rPr lang="en-US" sz="1000" dirty="0" smtClean="0">
                  <a:solidFill>
                    <a:srgbClr val="FFFFFF"/>
                  </a:solidFill>
                  <a:cs typeface="Calibri" pitchFamily="34" charset="0"/>
                </a:rPr>
                <a:t>PRODUCTION</a:t>
              </a:r>
              <a:endParaRPr lang="en-US" sz="1000" dirty="0">
                <a:solidFill>
                  <a:srgbClr val="FFFFFF"/>
                </a:solidFill>
                <a:cs typeface="Calibri" pitchFamily="34" charset="0"/>
              </a:endParaRPr>
            </a:p>
          </p:txBody>
        </p:sp>
        <p:sp>
          <p:nvSpPr>
            <p:cNvPr id="122" name="Trapezoid 121"/>
            <p:cNvSpPr/>
            <p:nvPr/>
          </p:nvSpPr>
          <p:spPr>
            <a:xfrm>
              <a:off x="573545" y="2774461"/>
              <a:ext cx="8006156" cy="801077"/>
            </a:xfrm>
            <a:prstGeom prst="trapezoid">
              <a:avLst>
                <a:gd name="adj" fmla="val 63823"/>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a:p>
          </p:txBody>
        </p:sp>
      </p:grpSp>
      <p:grpSp>
        <p:nvGrpSpPr>
          <p:cNvPr id="123" name="Group 122"/>
          <p:cNvGrpSpPr/>
          <p:nvPr/>
        </p:nvGrpSpPr>
        <p:grpSpPr>
          <a:xfrm>
            <a:off x="4726638" y="4553913"/>
            <a:ext cx="2041315" cy="907039"/>
            <a:chOff x="573545" y="2774461"/>
            <a:chExt cx="8006156" cy="981014"/>
          </a:xfrm>
          <a:solidFill>
            <a:schemeClr val="accent3">
              <a:lumMod val="50000"/>
            </a:schemeClr>
          </a:solidFill>
        </p:grpSpPr>
        <p:sp>
          <p:nvSpPr>
            <p:cNvPr id="124" name="Rectangle 123"/>
            <p:cNvSpPr/>
            <p:nvPr/>
          </p:nvSpPr>
          <p:spPr>
            <a:xfrm>
              <a:off x="3464851" y="3632565"/>
              <a:ext cx="2407830" cy="122910"/>
            </a:xfrm>
            <a:prstGeom prst="rect">
              <a:avLst/>
            </a:prstGeom>
            <a:grpFill/>
            <a:ln w="3175">
              <a:noFill/>
            </a:ln>
            <a:effectLst/>
          </p:spPr>
          <p:style>
            <a:lnRef idx="1">
              <a:schemeClr val="accent1"/>
            </a:lnRef>
            <a:fillRef idx="3">
              <a:schemeClr val="accent1"/>
            </a:fillRef>
            <a:effectRef idx="2">
              <a:schemeClr val="accent1"/>
            </a:effectRef>
            <a:fontRef idx="minor">
              <a:schemeClr val="lt1"/>
            </a:fontRef>
          </p:style>
          <p:txBody>
            <a:bodyPr lIns="0" rIns="0" anchor="ctr"/>
            <a:lstStyle/>
            <a:p>
              <a:pPr algn="ctr" eaLnBrk="0" hangingPunct="0">
                <a:lnSpc>
                  <a:spcPct val="90000"/>
                </a:lnSpc>
              </a:pPr>
              <a:r>
                <a:rPr lang="en-US" sz="1000" dirty="0" smtClean="0">
                  <a:solidFill>
                    <a:srgbClr val="FFFFFF"/>
                  </a:solidFill>
                  <a:cs typeface="Calibri" pitchFamily="34" charset="0"/>
                </a:rPr>
                <a:t>PRE-PROD</a:t>
              </a:r>
              <a:endParaRPr lang="en-US" sz="1000" dirty="0">
                <a:solidFill>
                  <a:srgbClr val="FFFFFF"/>
                </a:solidFill>
                <a:cs typeface="Calibri" pitchFamily="34" charset="0"/>
              </a:endParaRPr>
            </a:p>
          </p:txBody>
        </p:sp>
        <p:sp>
          <p:nvSpPr>
            <p:cNvPr id="125" name="Trapezoid 124"/>
            <p:cNvSpPr/>
            <p:nvPr/>
          </p:nvSpPr>
          <p:spPr>
            <a:xfrm>
              <a:off x="573545" y="2774461"/>
              <a:ext cx="8006156" cy="801077"/>
            </a:xfrm>
            <a:prstGeom prst="trapezoid">
              <a:avLst>
                <a:gd name="adj" fmla="val 63823"/>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a:p>
          </p:txBody>
        </p:sp>
      </p:grpSp>
      <p:grpSp>
        <p:nvGrpSpPr>
          <p:cNvPr id="126" name="Group 125"/>
          <p:cNvGrpSpPr/>
          <p:nvPr/>
        </p:nvGrpSpPr>
        <p:grpSpPr>
          <a:xfrm>
            <a:off x="8233257" y="3574603"/>
            <a:ext cx="589566" cy="686505"/>
            <a:chOff x="8434271" y="2733514"/>
            <a:chExt cx="589566" cy="514879"/>
          </a:xfrm>
        </p:grpSpPr>
        <p:pic>
          <p:nvPicPr>
            <p:cNvPr id="127" name="Picture 126" descr="Thought_Leadership_2_customer_experience_v1.eps"/>
            <p:cNvPicPr>
              <a:picLocks noChangeAspect="1"/>
            </p:cNvPicPr>
            <p:nvPr/>
          </p:nvPicPr>
          <p:blipFill rotWithShape="1">
            <a:blip r:embed="rId6">
              <a:biLevel thresh="75000"/>
            </a:blip>
            <a:srcRect l="29565" t="44740" r="23313"/>
            <a:stretch/>
          </p:blipFill>
          <p:spPr>
            <a:xfrm>
              <a:off x="8593882" y="2929086"/>
              <a:ext cx="271345" cy="319307"/>
            </a:xfrm>
            <a:prstGeom prst="rect">
              <a:avLst/>
            </a:prstGeom>
          </p:spPr>
        </p:pic>
        <p:sp>
          <p:nvSpPr>
            <p:cNvPr id="128" name="Rounded Rectangle 127"/>
            <p:cNvSpPr/>
            <p:nvPr/>
          </p:nvSpPr>
          <p:spPr>
            <a:xfrm>
              <a:off x="8434271" y="2733514"/>
              <a:ext cx="589566" cy="170593"/>
            </a:xfrm>
            <a:prstGeom prst="roundRect">
              <a:avLst>
                <a:gd name="adj" fmla="val 12436"/>
              </a:avLst>
            </a:prstGeom>
            <a:noFill/>
            <a:ln w="6350" cap="flat" cmpd="sng" algn="ctr">
              <a:noFill/>
              <a:prstDash val="solid"/>
            </a:ln>
            <a:effectLst/>
          </p:spPr>
          <p:txBody>
            <a:bodyPr vert="horz" lIns="0" tIns="27432" rIns="0" bIns="27432" rtlCol="0" anchor="ctr"/>
            <a:lstStyle/>
            <a:p>
              <a:pPr algn="ctr">
                <a:lnSpc>
                  <a:spcPct val="70000"/>
                </a:lnSpc>
              </a:pPr>
              <a:r>
                <a:rPr lang="en-US" sz="1000" dirty="0" smtClean="0">
                  <a:cs typeface="Arial" pitchFamily="34" charset="0"/>
                </a:rPr>
                <a:t>Customer</a:t>
              </a:r>
            </a:p>
            <a:p>
              <a:pPr algn="ctr">
                <a:lnSpc>
                  <a:spcPct val="70000"/>
                </a:lnSpc>
              </a:pPr>
              <a:r>
                <a:rPr lang="en-US" sz="900" dirty="0" smtClean="0">
                  <a:cs typeface="Arial" pitchFamily="34" charset="0"/>
                </a:rPr>
                <a:t>Experience</a:t>
              </a:r>
              <a:endParaRPr lang="en-US" sz="1000" dirty="0">
                <a:cs typeface="Arial" pitchFamily="34" charset="0"/>
              </a:endParaRPr>
            </a:p>
          </p:txBody>
        </p:sp>
      </p:grpSp>
      <p:grpSp>
        <p:nvGrpSpPr>
          <p:cNvPr id="129" name="Group 128"/>
          <p:cNvGrpSpPr/>
          <p:nvPr/>
        </p:nvGrpSpPr>
        <p:grpSpPr>
          <a:xfrm>
            <a:off x="7335277" y="4559387"/>
            <a:ext cx="796878" cy="163177"/>
            <a:chOff x="5832095" y="3227901"/>
            <a:chExt cx="796878" cy="122383"/>
          </a:xfrm>
        </p:grpSpPr>
        <p:pic>
          <p:nvPicPr>
            <p:cNvPr id="130" name="Picture 129"/>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5832095" y="3227901"/>
              <a:ext cx="121961" cy="122383"/>
            </a:xfrm>
            <a:prstGeom prst="rect">
              <a:avLst/>
            </a:prstGeom>
          </p:spPr>
        </p:pic>
        <p:sp>
          <p:nvSpPr>
            <p:cNvPr id="131" name="Rounded Rectangle 130"/>
            <p:cNvSpPr/>
            <p:nvPr/>
          </p:nvSpPr>
          <p:spPr>
            <a:xfrm>
              <a:off x="5959489" y="3257996"/>
              <a:ext cx="669484" cy="87593"/>
            </a:xfrm>
            <a:prstGeom prst="roundRect">
              <a:avLst>
                <a:gd name="adj" fmla="val 12436"/>
              </a:avLst>
            </a:prstGeom>
            <a:noFill/>
            <a:ln w="6350" cap="flat" cmpd="sng" algn="ctr">
              <a:noFill/>
              <a:prstDash val="solid"/>
            </a:ln>
            <a:effectLst/>
          </p:spPr>
          <p:txBody>
            <a:bodyPr vert="horz" lIns="0" tIns="27432" rIns="0" bIns="27432" rtlCol="0" anchor="ctr"/>
            <a:lstStyle/>
            <a:p>
              <a:pPr algn="ctr">
                <a:lnSpc>
                  <a:spcPct val="70000"/>
                </a:lnSpc>
              </a:pPr>
              <a:r>
                <a:rPr lang="en-US" sz="1000" dirty="0" smtClean="0">
                  <a:solidFill>
                    <a:srgbClr val="FF0000"/>
                  </a:solidFill>
                  <a:cs typeface="Arial" pitchFamily="34" charset="0"/>
                </a:rPr>
                <a:t>PROVISION</a:t>
              </a:r>
              <a:endParaRPr lang="en-US" sz="1000" dirty="0">
                <a:solidFill>
                  <a:srgbClr val="FF0000"/>
                </a:solidFill>
                <a:cs typeface="Arial" pitchFamily="34" charset="0"/>
              </a:endParaRPr>
            </a:p>
          </p:txBody>
        </p:sp>
      </p:grpSp>
      <p:grpSp>
        <p:nvGrpSpPr>
          <p:cNvPr id="132" name="Group 131"/>
          <p:cNvGrpSpPr/>
          <p:nvPr/>
        </p:nvGrpSpPr>
        <p:grpSpPr>
          <a:xfrm>
            <a:off x="544412" y="4555360"/>
            <a:ext cx="643771" cy="163179"/>
            <a:chOff x="601600" y="3224882"/>
            <a:chExt cx="643771" cy="122384"/>
          </a:xfrm>
        </p:grpSpPr>
        <p:pic>
          <p:nvPicPr>
            <p:cNvPr id="133" name="Picture 132"/>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601600" y="3224882"/>
              <a:ext cx="121961" cy="122384"/>
            </a:xfrm>
            <a:prstGeom prst="rect">
              <a:avLst/>
            </a:prstGeom>
          </p:spPr>
        </p:pic>
        <p:sp>
          <p:nvSpPr>
            <p:cNvPr id="134" name="Rounded Rectangle 133"/>
            <p:cNvSpPr/>
            <p:nvPr/>
          </p:nvSpPr>
          <p:spPr>
            <a:xfrm>
              <a:off x="733900" y="3257996"/>
              <a:ext cx="511471" cy="87593"/>
            </a:xfrm>
            <a:prstGeom prst="roundRect">
              <a:avLst>
                <a:gd name="adj" fmla="val 12436"/>
              </a:avLst>
            </a:prstGeom>
            <a:noFill/>
            <a:ln w="6350" cap="flat" cmpd="sng" algn="ctr">
              <a:noFill/>
              <a:prstDash val="solid"/>
            </a:ln>
            <a:effectLst/>
          </p:spPr>
          <p:txBody>
            <a:bodyPr vert="horz" lIns="0" tIns="27432" rIns="0" bIns="27432" rtlCol="0" anchor="ctr"/>
            <a:lstStyle/>
            <a:p>
              <a:pPr algn="ctr">
                <a:lnSpc>
                  <a:spcPct val="70000"/>
                </a:lnSpc>
              </a:pPr>
              <a:r>
                <a:rPr lang="en-US" sz="1000" dirty="0" smtClean="0">
                  <a:solidFill>
                    <a:srgbClr val="FF0000"/>
                  </a:solidFill>
                  <a:cs typeface="Arial" pitchFamily="34" charset="0"/>
                </a:rPr>
                <a:t>REP</a:t>
              </a:r>
              <a:r>
                <a:rPr lang="en-US" sz="1000" dirty="0" smtClean="0">
                  <a:solidFill>
                    <a:schemeClr val="bg1"/>
                  </a:solidFill>
                  <a:cs typeface="Arial" pitchFamily="34" charset="0"/>
                </a:rPr>
                <a:t> MGR</a:t>
              </a:r>
              <a:endParaRPr lang="en-US" sz="1000" dirty="0">
                <a:solidFill>
                  <a:schemeClr val="bg1"/>
                </a:solidFill>
                <a:cs typeface="Arial" pitchFamily="34" charset="0"/>
              </a:endParaRPr>
            </a:p>
          </p:txBody>
        </p:sp>
      </p:grpSp>
      <p:grpSp>
        <p:nvGrpSpPr>
          <p:cNvPr id="135" name="Group 134"/>
          <p:cNvGrpSpPr/>
          <p:nvPr/>
        </p:nvGrpSpPr>
        <p:grpSpPr>
          <a:xfrm>
            <a:off x="1198385" y="4551651"/>
            <a:ext cx="403581" cy="178645"/>
            <a:chOff x="995839" y="3227901"/>
            <a:chExt cx="403581" cy="133984"/>
          </a:xfrm>
        </p:grpSpPr>
        <p:pic>
          <p:nvPicPr>
            <p:cNvPr id="136" name="Picture 135"/>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995839" y="3227901"/>
              <a:ext cx="121961" cy="122383"/>
            </a:xfrm>
            <a:prstGeom prst="rect">
              <a:avLst/>
            </a:prstGeom>
          </p:spPr>
        </p:pic>
        <p:sp>
          <p:nvSpPr>
            <p:cNvPr id="137" name="Rounded Rectangle 136"/>
            <p:cNvSpPr/>
            <p:nvPr/>
          </p:nvSpPr>
          <p:spPr>
            <a:xfrm>
              <a:off x="1098966" y="3241700"/>
              <a:ext cx="300454" cy="120185"/>
            </a:xfrm>
            <a:prstGeom prst="roundRect">
              <a:avLst>
                <a:gd name="adj" fmla="val 12436"/>
              </a:avLst>
            </a:prstGeom>
            <a:noFill/>
            <a:ln w="6350" cap="flat" cmpd="sng" algn="ctr">
              <a:noFill/>
              <a:prstDash val="solid"/>
            </a:ln>
            <a:effectLst/>
          </p:spPr>
          <p:txBody>
            <a:bodyPr vert="horz" lIns="0" tIns="27432" rIns="0" bIns="27432" rtlCol="0" anchor="ctr"/>
            <a:lstStyle/>
            <a:p>
              <a:pPr algn="ctr">
                <a:lnSpc>
                  <a:spcPct val="70000"/>
                </a:lnSpc>
              </a:pPr>
              <a:r>
                <a:rPr lang="en-US" sz="1000" dirty="0" smtClean="0">
                  <a:solidFill>
                    <a:srgbClr val="FF0000"/>
                  </a:solidFill>
                  <a:cs typeface="Arial" pitchFamily="34" charset="0"/>
                </a:rPr>
                <a:t>SCM</a:t>
              </a:r>
              <a:endParaRPr lang="en-US" sz="1000" dirty="0">
                <a:solidFill>
                  <a:srgbClr val="FF0000"/>
                </a:solidFill>
                <a:cs typeface="Arial" pitchFamily="34" charset="0"/>
              </a:endParaRPr>
            </a:p>
          </p:txBody>
        </p:sp>
      </p:grpSp>
      <p:grpSp>
        <p:nvGrpSpPr>
          <p:cNvPr id="138" name="Group 137"/>
          <p:cNvGrpSpPr/>
          <p:nvPr/>
        </p:nvGrpSpPr>
        <p:grpSpPr>
          <a:xfrm>
            <a:off x="1634803" y="4559387"/>
            <a:ext cx="288880" cy="163177"/>
            <a:chOff x="1432258" y="3227901"/>
            <a:chExt cx="288880" cy="122383"/>
          </a:xfrm>
        </p:grpSpPr>
        <p:pic>
          <p:nvPicPr>
            <p:cNvPr id="139" name="Picture 138"/>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1432258" y="3227901"/>
              <a:ext cx="121961" cy="122383"/>
            </a:xfrm>
            <a:prstGeom prst="rect">
              <a:avLst/>
            </a:prstGeom>
          </p:spPr>
        </p:pic>
        <p:sp>
          <p:nvSpPr>
            <p:cNvPr id="140" name="Rounded Rectangle 139"/>
            <p:cNvSpPr/>
            <p:nvPr/>
          </p:nvSpPr>
          <p:spPr>
            <a:xfrm>
              <a:off x="1530879" y="3257996"/>
              <a:ext cx="190259" cy="87593"/>
            </a:xfrm>
            <a:prstGeom prst="roundRect">
              <a:avLst>
                <a:gd name="adj" fmla="val 12436"/>
              </a:avLst>
            </a:prstGeom>
            <a:noFill/>
            <a:ln w="6350" cap="flat" cmpd="sng" algn="ctr">
              <a:noFill/>
              <a:prstDash val="solid"/>
            </a:ln>
            <a:effectLst/>
          </p:spPr>
          <p:txBody>
            <a:bodyPr vert="horz" lIns="0" tIns="27432" rIns="0" bIns="27432" rtlCol="0" anchor="ctr"/>
            <a:lstStyle/>
            <a:p>
              <a:pPr algn="ctr">
                <a:lnSpc>
                  <a:spcPct val="70000"/>
                </a:lnSpc>
              </a:pPr>
              <a:r>
                <a:rPr lang="en-US" sz="1000" dirty="0" smtClean="0">
                  <a:solidFill>
                    <a:srgbClr val="FF0000"/>
                  </a:solidFill>
                  <a:cs typeface="Arial" pitchFamily="34" charset="0"/>
                </a:rPr>
                <a:t>CI</a:t>
              </a:r>
              <a:endParaRPr lang="en-US" sz="1000" dirty="0">
                <a:solidFill>
                  <a:srgbClr val="FF0000"/>
                </a:solidFill>
                <a:cs typeface="Arial" pitchFamily="34" charset="0"/>
              </a:endParaRPr>
            </a:p>
          </p:txBody>
        </p:sp>
      </p:grpSp>
      <p:grpSp>
        <p:nvGrpSpPr>
          <p:cNvPr id="141" name="Group 140"/>
          <p:cNvGrpSpPr/>
          <p:nvPr/>
        </p:nvGrpSpPr>
        <p:grpSpPr>
          <a:xfrm>
            <a:off x="3728567" y="4549713"/>
            <a:ext cx="433732" cy="182524"/>
            <a:chOff x="2863104" y="3227901"/>
            <a:chExt cx="433732" cy="136893"/>
          </a:xfrm>
        </p:grpSpPr>
        <p:pic>
          <p:nvPicPr>
            <p:cNvPr id="142" name="Picture 141"/>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2863104" y="3227901"/>
              <a:ext cx="121961" cy="122383"/>
            </a:xfrm>
            <a:prstGeom prst="rect">
              <a:avLst/>
            </a:prstGeom>
          </p:spPr>
        </p:pic>
        <p:sp>
          <p:nvSpPr>
            <p:cNvPr id="143" name="Rounded Rectangle 142"/>
            <p:cNvSpPr/>
            <p:nvPr/>
          </p:nvSpPr>
          <p:spPr>
            <a:xfrm>
              <a:off x="2989424" y="3238791"/>
              <a:ext cx="307412" cy="126003"/>
            </a:xfrm>
            <a:prstGeom prst="roundRect">
              <a:avLst>
                <a:gd name="adj" fmla="val 12436"/>
              </a:avLst>
            </a:prstGeom>
            <a:noFill/>
            <a:ln w="6350" cap="flat" cmpd="sng" algn="ctr">
              <a:noFill/>
              <a:prstDash val="solid"/>
            </a:ln>
            <a:effectLst/>
          </p:spPr>
          <p:txBody>
            <a:bodyPr vert="horz" lIns="0" tIns="27432" rIns="0" bIns="27432" rtlCol="0" anchor="ctr"/>
            <a:lstStyle/>
            <a:p>
              <a:pPr algn="ctr">
                <a:lnSpc>
                  <a:spcPct val="70000"/>
                </a:lnSpc>
              </a:pPr>
              <a:r>
                <a:rPr lang="en-US" sz="1000" dirty="0" smtClean="0">
                  <a:solidFill>
                    <a:srgbClr val="FF0000"/>
                  </a:solidFill>
                  <a:cs typeface="Arial" pitchFamily="34" charset="0"/>
                </a:rPr>
                <a:t>TEST</a:t>
              </a:r>
              <a:endParaRPr lang="en-US" sz="1000" dirty="0">
                <a:solidFill>
                  <a:srgbClr val="FF0000"/>
                </a:solidFill>
                <a:cs typeface="Arial" pitchFamily="34" charset="0"/>
              </a:endParaRPr>
            </a:p>
          </p:txBody>
        </p:sp>
      </p:grpSp>
      <p:grpSp>
        <p:nvGrpSpPr>
          <p:cNvPr id="144" name="Group 143"/>
          <p:cNvGrpSpPr/>
          <p:nvPr/>
        </p:nvGrpSpPr>
        <p:grpSpPr>
          <a:xfrm>
            <a:off x="2731138" y="4559387"/>
            <a:ext cx="903920" cy="163177"/>
            <a:chOff x="3318988" y="3227901"/>
            <a:chExt cx="779009" cy="122383"/>
          </a:xfrm>
        </p:grpSpPr>
        <p:pic>
          <p:nvPicPr>
            <p:cNvPr id="145" name="Picture 144"/>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3318988" y="3227901"/>
              <a:ext cx="121961" cy="122383"/>
            </a:xfrm>
            <a:prstGeom prst="rect">
              <a:avLst/>
            </a:prstGeom>
          </p:spPr>
        </p:pic>
        <p:sp>
          <p:nvSpPr>
            <p:cNvPr id="146" name="Rounded Rectangle 145"/>
            <p:cNvSpPr/>
            <p:nvPr/>
          </p:nvSpPr>
          <p:spPr>
            <a:xfrm>
              <a:off x="3459587" y="3257996"/>
              <a:ext cx="638410" cy="87593"/>
            </a:xfrm>
            <a:prstGeom prst="roundRect">
              <a:avLst>
                <a:gd name="adj" fmla="val 12436"/>
              </a:avLst>
            </a:prstGeom>
            <a:noFill/>
            <a:ln w="6350" cap="flat" cmpd="sng" algn="ctr">
              <a:noFill/>
              <a:prstDash val="solid"/>
            </a:ln>
            <a:effectLst/>
          </p:spPr>
          <p:txBody>
            <a:bodyPr vert="horz" lIns="0" tIns="27432" rIns="0" bIns="27432" rtlCol="0" anchor="ctr"/>
            <a:lstStyle/>
            <a:p>
              <a:pPr algn="ctr">
                <a:lnSpc>
                  <a:spcPct val="70000"/>
                </a:lnSpc>
              </a:pPr>
              <a:r>
                <a:rPr lang="en-US" sz="1000" dirty="0" smtClean="0">
                  <a:solidFill>
                    <a:srgbClr val="FF0000"/>
                  </a:solidFill>
                  <a:cs typeface="Arial" pitchFamily="34" charset="0"/>
                </a:rPr>
                <a:t>CONTAINER</a:t>
              </a:r>
              <a:endParaRPr lang="en-US" sz="1000" dirty="0">
                <a:solidFill>
                  <a:srgbClr val="FF0000"/>
                </a:solidFill>
                <a:cs typeface="Arial" pitchFamily="34" charset="0"/>
              </a:endParaRPr>
            </a:p>
          </p:txBody>
        </p:sp>
      </p:grpSp>
      <p:grpSp>
        <p:nvGrpSpPr>
          <p:cNvPr id="147" name="Group 146"/>
          <p:cNvGrpSpPr/>
          <p:nvPr/>
        </p:nvGrpSpPr>
        <p:grpSpPr>
          <a:xfrm>
            <a:off x="4858253" y="4559387"/>
            <a:ext cx="854200" cy="163177"/>
            <a:chOff x="5175432" y="3227901"/>
            <a:chExt cx="575532" cy="122383"/>
          </a:xfrm>
        </p:grpSpPr>
        <p:pic>
          <p:nvPicPr>
            <p:cNvPr id="148" name="Picture 147"/>
            <p:cNvPicPr>
              <a:picLocks noChangeAspect="1"/>
            </p:cNvPicPr>
            <p:nvPr/>
          </p:nvPicPr>
          <p:blipFill>
            <a:blip r:embed="rId9" cstate="print">
              <a:lum bright="70000" contrast="-70000"/>
              <a:extLst>
                <a:ext uri="{28A0092B-C50C-407E-A947-70E740481C1C}">
                  <a14:useLocalDpi xmlns:a14="http://schemas.microsoft.com/office/drawing/2010/main" val="0"/>
                </a:ext>
              </a:extLst>
            </a:blip>
            <a:stretch>
              <a:fillRect/>
            </a:stretch>
          </p:blipFill>
          <p:spPr>
            <a:xfrm>
              <a:off x="5175432" y="3227901"/>
              <a:ext cx="121961" cy="122383"/>
            </a:xfrm>
            <a:prstGeom prst="rect">
              <a:avLst/>
            </a:prstGeom>
          </p:spPr>
        </p:pic>
        <p:sp>
          <p:nvSpPr>
            <p:cNvPr id="149" name="Rounded Rectangle 148"/>
            <p:cNvSpPr/>
            <p:nvPr/>
          </p:nvSpPr>
          <p:spPr>
            <a:xfrm>
              <a:off x="5310093" y="3257996"/>
              <a:ext cx="440871" cy="87593"/>
            </a:xfrm>
            <a:prstGeom prst="roundRect">
              <a:avLst>
                <a:gd name="adj" fmla="val 12436"/>
              </a:avLst>
            </a:prstGeom>
            <a:noFill/>
            <a:ln w="6350" cap="flat" cmpd="sng" algn="ctr">
              <a:noFill/>
              <a:prstDash val="solid"/>
            </a:ln>
            <a:effectLst/>
          </p:spPr>
          <p:txBody>
            <a:bodyPr vert="horz" lIns="0" tIns="27432" rIns="0" bIns="27432" rtlCol="0" anchor="ctr"/>
            <a:lstStyle/>
            <a:p>
              <a:pPr algn="ctr">
                <a:lnSpc>
                  <a:spcPct val="70000"/>
                </a:lnSpc>
              </a:pPr>
              <a:r>
                <a:rPr lang="en-US" sz="1000" dirty="0" smtClean="0">
                  <a:solidFill>
                    <a:srgbClr val="FF0000"/>
                  </a:solidFill>
                  <a:cs typeface="Arial" pitchFamily="34" charset="0"/>
                </a:rPr>
                <a:t>CONFIG</a:t>
              </a:r>
              <a:endParaRPr lang="en-US" sz="1000" dirty="0">
                <a:solidFill>
                  <a:srgbClr val="FF0000"/>
                </a:solidFill>
                <a:cs typeface="Arial" pitchFamily="34" charset="0"/>
              </a:endParaRPr>
            </a:p>
          </p:txBody>
        </p:sp>
      </p:grpSp>
      <p:grpSp>
        <p:nvGrpSpPr>
          <p:cNvPr id="150" name="Group 149"/>
          <p:cNvGrpSpPr/>
          <p:nvPr/>
        </p:nvGrpSpPr>
        <p:grpSpPr>
          <a:xfrm>
            <a:off x="5793585" y="4559387"/>
            <a:ext cx="558141" cy="163177"/>
            <a:chOff x="5832095" y="3227901"/>
            <a:chExt cx="558141" cy="122383"/>
          </a:xfrm>
        </p:grpSpPr>
        <p:pic>
          <p:nvPicPr>
            <p:cNvPr id="151" name="Picture 150"/>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5832095" y="3227901"/>
              <a:ext cx="121961" cy="122383"/>
            </a:xfrm>
            <a:prstGeom prst="rect">
              <a:avLst/>
            </a:prstGeom>
          </p:spPr>
        </p:pic>
        <p:sp>
          <p:nvSpPr>
            <p:cNvPr id="152" name="Rounded Rectangle 151"/>
            <p:cNvSpPr/>
            <p:nvPr/>
          </p:nvSpPr>
          <p:spPr>
            <a:xfrm>
              <a:off x="5959489" y="3257996"/>
              <a:ext cx="430747" cy="87593"/>
            </a:xfrm>
            <a:prstGeom prst="roundRect">
              <a:avLst>
                <a:gd name="adj" fmla="val 12436"/>
              </a:avLst>
            </a:prstGeom>
            <a:noFill/>
            <a:ln w="6350" cap="flat" cmpd="sng" algn="ctr">
              <a:noFill/>
              <a:prstDash val="solid"/>
            </a:ln>
            <a:effectLst/>
          </p:spPr>
          <p:txBody>
            <a:bodyPr vert="horz" lIns="0" tIns="27432" rIns="0" bIns="27432" rtlCol="0" anchor="ctr"/>
            <a:lstStyle/>
            <a:p>
              <a:pPr algn="ctr">
                <a:lnSpc>
                  <a:spcPct val="70000"/>
                </a:lnSpc>
              </a:pPr>
              <a:r>
                <a:rPr lang="en-US" sz="1000" dirty="0" smtClean="0">
                  <a:solidFill>
                    <a:srgbClr val="FF0000"/>
                  </a:solidFill>
                  <a:cs typeface="Arial" pitchFamily="34" charset="0"/>
                </a:rPr>
                <a:t>CLOUD</a:t>
              </a:r>
              <a:endParaRPr lang="en-US" sz="1000" dirty="0">
                <a:solidFill>
                  <a:srgbClr val="FF0000"/>
                </a:solidFill>
                <a:cs typeface="Arial" pitchFamily="34" charset="0"/>
              </a:endParaRPr>
            </a:p>
          </p:txBody>
        </p:sp>
      </p:grpSp>
      <p:grpSp>
        <p:nvGrpSpPr>
          <p:cNvPr id="153" name="Group 152"/>
          <p:cNvGrpSpPr/>
          <p:nvPr/>
        </p:nvGrpSpPr>
        <p:grpSpPr>
          <a:xfrm>
            <a:off x="520591" y="4832228"/>
            <a:ext cx="7153482" cy="255321"/>
            <a:chOff x="513246" y="3210938"/>
            <a:chExt cx="7787991" cy="315204"/>
          </a:xfrm>
        </p:grpSpPr>
        <p:cxnSp>
          <p:nvCxnSpPr>
            <p:cNvPr id="154" name="Straight Arrow Connector 153"/>
            <p:cNvCxnSpPr/>
            <p:nvPr/>
          </p:nvCxnSpPr>
          <p:spPr>
            <a:xfrm>
              <a:off x="513246" y="3526142"/>
              <a:ext cx="7787991" cy="0"/>
            </a:xfrm>
            <a:prstGeom prst="straightConnector1">
              <a:avLst/>
            </a:prstGeom>
            <a:ln w="19050">
              <a:solidFill>
                <a:srgbClr val="92D050"/>
              </a:solidFill>
              <a:tailEnd type="arrow" w="sm" len="sm"/>
            </a:ln>
            <a:effectLst/>
          </p:spPr>
          <p:style>
            <a:lnRef idx="2">
              <a:schemeClr val="accent1"/>
            </a:lnRef>
            <a:fillRef idx="0">
              <a:schemeClr val="accent1"/>
            </a:fillRef>
            <a:effectRef idx="1">
              <a:schemeClr val="accent1"/>
            </a:effectRef>
            <a:fontRef idx="minor">
              <a:schemeClr val="tx1"/>
            </a:fontRef>
          </p:style>
        </p:cxnSp>
        <p:cxnSp>
          <p:nvCxnSpPr>
            <p:cNvPr id="155" name="Straight Arrow Connector 154"/>
            <p:cNvCxnSpPr/>
            <p:nvPr/>
          </p:nvCxnSpPr>
          <p:spPr>
            <a:xfrm>
              <a:off x="513246" y="3210938"/>
              <a:ext cx="7787991" cy="0"/>
            </a:xfrm>
            <a:prstGeom prst="straightConnector1">
              <a:avLst/>
            </a:prstGeom>
            <a:ln w="19050">
              <a:solidFill>
                <a:srgbClr val="92D050"/>
              </a:solidFill>
              <a:tailEnd type="arrow" w="sm" len="sm"/>
            </a:ln>
            <a:effectLst/>
          </p:spPr>
          <p:style>
            <a:lnRef idx="2">
              <a:schemeClr val="accent1"/>
            </a:lnRef>
            <a:fillRef idx="0">
              <a:schemeClr val="accent1"/>
            </a:fillRef>
            <a:effectRef idx="1">
              <a:schemeClr val="accent1"/>
            </a:effectRef>
            <a:fontRef idx="minor">
              <a:schemeClr val="tx1"/>
            </a:fontRef>
          </p:style>
        </p:cxnSp>
      </p:grpSp>
      <p:grpSp>
        <p:nvGrpSpPr>
          <p:cNvPr id="156" name="Group 155"/>
          <p:cNvGrpSpPr/>
          <p:nvPr/>
        </p:nvGrpSpPr>
        <p:grpSpPr>
          <a:xfrm>
            <a:off x="3524345" y="4088036"/>
            <a:ext cx="530404" cy="333211"/>
            <a:chOff x="6334014" y="3225841"/>
            <a:chExt cx="530404" cy="249908"/>
          </a:xfrm>
        </p:grpSpPr>
        <p:sp>
          <p:nvSpPr>
            <p:cNvPr id="157" name="Rounded Rectangle 156"/>
            <p:cNvSpPr/>
            <p:nvPr/>
          </p:nvSpPr>
          <p:spPr>
            <a:xfrm>
              <a:off x="6334014" y="3225841"/>
              <a:ext cx="530404" cy="249908"/>
            </a:xfrm>
            <a:prstGeom prst="roundRect">
              <a:avLst/>
            </a:prstGeom>
            <a:solidFill>
              <a:schemeClr val="bg1"/>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smtClean="0">
                <a:solidFill>
                  <a:srgbClr val="FFFFFF"/>
                </a:solidFill>
                <a:latin typeface="Calibri"/>
                <a:cs typeface="Arial Unicode MS" pitchFamily="34" charset="-128"/>
              </a:endParaRPr>
            </a:p>
          </p:txBody>
        </p:sp>
        <p:pic>
          <p:nvPicPr>
            <p:cNvPr id="158" name="Picture 157"/>
            <p:cNvPicPr>
              <a:picLocks noChangeAspect="1"/>
            </p:cNvPicPr>
            <p:nvPr/>
          </p:nvPicPr>
          <p:blipFill rotWithShape="1">
            <a:blip r:embed="rId10" cstate="screen">
              <a:extLst>
                <a:ext uri="{28A0092B-C50C-407E-A947-70E740481C1C}">
                  <a14:useLocalDpi xmlns:a14="http://schemas.microsoft.com/office/drawing/2010/main"/>
                </a:ext>
              </a:extLst>
            </a:blip>
            <a:srcRect/>
            <a:stretch/>
          </p:blipFill>
          <p:spPr>
            <a:xfrm>
              <a:off x="6347972" y="3243372"/>
              <a:ext cx="500672" cy="221841"/>
            </a:xfrm>
            <a:prstGeom prst="rect">
              <a:avLst/>
            </a:prstGeom>
            <a:ln w="9525">
              <a:noFill/>
            </a:ln>
          </p:spPr>
        </p:pic>
      </p:grpSp>
      <p:grpSp>
        <p:nvGrpSpPr>
          <p:cNvPr id="159" name="Group 158"/>
          <p:cNvGrpSpPr/>
          <p:nvPr/>
        </p:nvGrpSpPr>
        <p:grpSpPr>
          <a:xfrm>
            <a:off x="4097332" y="3986743"/>
            <a:ext cx="377392" cy="448901"/>
            <a:chOff x="5770222" y="3186593"/>
            <a:chExt cx="377392" cy="336676"/>
          </a:xfrm>
        </p:grpSpPr>
        <p:sp>
          <p:nvSpPr>
            <p:cNvPr id="160" name="Rounded Rectangle 159"/>
            <p:cNvSpPr/>
            <p:nvPr/>
          </p:nvSpPr>
          <p:spPr>
            <a:xfrm>
              <a:off x="5770222" y="3186593"/>
              <a:ext cx="377392" cy="336676"/>
            </a:xfrm>
            <a:prstGeom prst="roundRect">
              <a:avLst/>
            </a:prstGeom>
            <a:solidFill>
              <a:schemeClr val="bg1"/>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smtClean="0">
                <a:solidFill>
                  <a:srgbClr val="FFFFFF"/>
                </a:solidFill>
                <a:latin typeface="Calibri"/>
                <a:cs typeface="Arial Unicode MS" pitchFamily="34" charset="-128"/>
              </a:endParaRPr>
            </a:p>
          </p:txBody>
        </p:sp>
        <p:pic>
          <p:nvPicPr>
            <p:cNvPr id="161" name="Picture 160"/>
            <p:cNvPicPr>
              <a:picLocks noChangeAspect="1" noChangeArrowheads="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5815168" y="3226123"/>
              <a:ext cx="287500" cy="2576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162" name="Group 161"/>
          <p:cNvGrpSpPr/>
          <p:nvPr/>
        </p:nvGrpSpPr>
        <p:grpSpPr>
          <a:xfrm>
            <a:off x="5079257" y="3967683"/>
            <a:ext cx="377392" cy="448901"/>
            <a:chOff x="3719276" y="3180584"/>
            <a:chExt cx="377392" cy="336676"/>
          </a:xfrm>
          <a:solidFill>
            <a:schemeClr val="bg1"/>
          </a:solidFill>
        </p:grpSpPr>
        <p:sp>
          <p:nvSpPr>
            <p:cNvPr id="163" name="Rounded Rectangle 162"/>
            <p:cNvSpPr/>
            <p:nvPr/>
          </p:nvSpPr>
          <p:spPr>
            <a:xfrm>
              <a:off x="3719276" y="3180584"/>
              <a:ext cx="377392" cy="336676"/>
            </a:xfrm>
            <a:prstGeom prst="roundRect">
              <a:avLst/>
            </a:prstGeom>
            <a:grp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smtClean="0">
                <a:solidFill>
                  <a:srgbClr val="FFFFFF"/>
                </a:solidFill>
                <a:latin typeface="Calibri"/>
                <a:cs typeface="Arial Unicode MS" pitchFamily="34" charset="-128"/>
              </a:endParaRPr>
            </a:p>
          </p:txBody>
        </p:sp>
        <p:pic>
          <p:nvPicPr>
            <p:cNvPr id="164" name="Picture 14" descr="http://www.juliandunn.net/wp-content/uploads/2012/01/OC_Chef_Logo.png"/>
            <p:cNvPicPr>
              <a:picLocks noChangeAspect="1" noChangeArrowheads="1"/>
            </p:cNvPicPr>
            <p:nvPr/>
          </p:nvPicPr>
          <p:blipFill>
            <a:blip r:embed="rId12" cstate="screen">
              <a:extLst>
                <a:ext uri="{28A0092B-C50C-407E-A947-70E740481C1C}">
                  <a14:useLocalDpi xmlns:a14="http://schemas.microsoft.com/office/drawing/2010/main"/>
                </a:ext>
              </a:extLst>
            </a:blip>
            <a:srcRect/>
            <a:stretch>
              <a:fillRect/>
            </a:stretch>
          </p:blipFill>
          <p:spPr bwMode="auto">
            <a:xfrm>
              <a:off x="3733562" y="3199973"/>
              <a:ext cx="339199" cy="264063"/>
            </a:xfrm>
            <a:prstGeom prst="rect">
              <a:avLst/>
            </a:prstGeom>
            <a:grpFill/>
            <a:ln w="9525">
              <a:noFill/>
            </a:ln>
          </p:spPr>
        </p:pic>
      </p:grpSp>
      <p:grpSp>
        <p:nvGrpSpPr>
          <p:cNvPr id="165" name="Group 164"/>
          <p:cNvGrpSpPr/>
          <p:nvPr/>
        </p:nvGrpSpPr>
        <p:grpSpPr>
          <a:xfrm>
            <a:off x="1695783" y="3959702"/>
            <a:ext cx="377392" cy="448901"/>
            <a:chOff x="1383585" y="3218296"/>
            <a:chExt cx="377392" cy="336676"/>
          </a:xfrm>
        </p:grpSpPr>
        <p:sp>
          <p:nvSpPr>
            <p:cNvPr id="166" name="Rounded Rectangle 165"/>
            <p:cNvSpPr/>
            <p:nvPr/>
          </p:nvSpPr>
          <p:spPr>
            <a:xfrm>
              <a:off x="1383585" y="3218296"/>
              <a:ext cx="377392" cy="336676"/>
            </a:xfrm>
            <a:prstGeom prst="roundRect">
              <a:avLst/>
            </a:prstGeom>
            <a:solidFill>
              <a:schemeClr val="bg1"/>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smtClean="0">
                <a:solidFill>
                  <a:srgbClr val="FFFFFF"/>
                </a:solidFill>
                <a:latin typeface="Calibri"/>
                <a:cs typeface="Arial Unicode MS" pitchFamily="34" charset="-128"/>
              </a:endParaRPr>
            </a:p>
          </p:txBody>
        </p:sp>
        <p:pic>
          <p:nvPicPr>
            <p:cNvPr id="167" name="Picture 3"/>
            <p:cNvPicPr>
              <a:picLocks noChangeAspect="1" noChangeArrowheads="1"/>
            </p:cNvPicPr>
            <p:nvPr/>
          </p:nvPicPr>
          <p:blipFill>
            <a:blip r:embed="rId13" cstate="screen">
              <a:extLst>
                <a:ext uri="{28A0092B-C50C-407E-A947-70E740481C1C}">
                  <a14:useLocalDpi xmlns:a14="http://schemas.microsoft.com/office/drawing/2010/main"/>
                </a:ext>
              </a:extLst>
            </a:blip>
            <a:srcRect/>
            <a:stretch>
              <a:fillRect/>
            </a:stretch>
          </p:blipFill>
          <p:spPr bwMode="auto">
            <a:xfrm>
              <a:off x="1461256" y="3274227"/>
              <a:ext cx="222051" cy="2248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168" name="Group 167"/>
          <p:cNvGrpSpPr/>
          <p:nvPr/>
        </p:nvGrpSpPr>
        <p:grpSpPr>
          <a:xfrm>
            <a:off x="646451" y="4162761"/>
            <a:ext cx="591227" cy="239357"/>
            <a:chOff x="1768299" y="3375454"/>
            <a:chExt cx="591227" cy="179518"/>
          </a:xfrm>
        </p:grpSpPr>
        <p:sp>
          <p:nvSpPr>
            <p:cNvPr id="169" name="Rounded Rectangle 168"/>
            <p:cNvSpPr/>
            <p:nvPr/>
          </p:nvSpPr>
          <p:spPr>
            <a:xfrm>
              <a:off x="1768299" y="3375454"/>
              <a:ext cx="591227" cy="179518"/>
            </a:xfrm>
            <a:prstGeom prst="roundRect">
              <a:avLst/>
            </a:prstGeom>
            <a:solidFill>
              <a:schemeClr val="bg1"/>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smtClean="0">
                <a:solidFill>
                  <a:srgbClr val="FFFFFF"/>
                </a:solidFill>
                <a:latin typeface="Calibri"/>
                <a:cs typeface="Arial Unicode MS" pitchFamily="34" charset="-128"/>
              </a:endParaRPr>
            </a:p>
          </p:txBody>
        </p:sp>
        <p:pic>
          <p:nvPicPr>
            <p:cNvPr id="170" name="Picture 169"/>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1837703" y="3402199"/>
              <a:ext cx="475307" cy="126029"/>
            </a:xfrm>
            <a:prstGeom prst="rect">
              <a:avLst/>
            </a:prstGeom>
            <a:solidFill>
              <a:schemeClr val="bg1"/>
            </a:solidFill>
            <a:ln w="9525">
              <a:noFill/>
            </a:ln>
          </p:spPr>
        </p:pic>
      </p:grpSp>
      <p:grpSp>
        <p:nvGrpSpPr>
          <p:cNvPr id="171" name="Group 170"/>
          <p:cNvGrpSpPr/>
          <p:nvPr/>
        </p:nvGrpSpPr>
        <p:grpSpPr>
          <a:xfrm>
            <a:off x="5527388" y="4177227"/>
            <a:ext cx="534252" cy="239357"/>
            <a:chOff x="5030970" y="3271565"/>
            <a:chExt cx="534252" cy="179518"/>
          </a:xfrm>
        </p:grpSpPr>
        <p:sp>
          <p:nvSpPr>
            <p:cNvPr id="172" name="Rounded Rectangle 171"/>
            <p:cNvSpPr/>
            <p:nvPr/>
          </p:nvSpPr>
          <p:spPr>
            <a:xfrm>
              <a:off x="5030970" y="3271565"/>
              <a:ext cx="534252" cy="179518"/>
            </a:xfrm>
            <a:prstGeom prst="roundRect">
              <a:avLst/>
            </a:prstGeom>
            <a:solidFill>
              <a:schemeClr val="bg1"/>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smtClean="0">
                <a:solidFill>
                  <a:srgbClr val="FFFFFF"/>
                </a:solidFill>
                <a:latin typeface="Calibri"/>
                <a:cs typeface="Arial Unicode MS" pitchFamily="34" charset="-128"/>
              </a:endParaRPr>
            </a:p>
          </p:txBody>
        </p:sp>
        <p:pic>
          <p:nvPicPr>
            <p:cNvPr id="173" name="Picture 22"/>
            <p:cNvPicPr>
              <a:picLocks noChangeAspect="1" noChangeArrowheads="1"/>
            </p:cNvPicPr>
            <p:nvPr/>
          </p:nvPicPr>
          <p:blipFill>
            <a:blip r:embed="rId15" cstate="screen">
              <a:extLst>
                <a:ext uri="{28A0092B-C50C-407E-A947-70E740481C1C}">
                  <a14:useLocalDpi xmlns:a14="http://schemas.microsoft.com/office/drawing/2010/main"/>
                </a:ext>
              </a:extLst>
            </a:blip>
            <a:srcRect/>
            <a:stretch>
              <a:fillRect/>
            </a:stretch>
          </p:blipFill>
          <p:spPr bwMode="auto">
            <a:xfrm>
              <a:off x="5098384" y="3280413"/>
              <a:ext cx="402740" cy="1598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174" name="Group 173"/>
          <p:cNvGrpSpPr/>
          <p:nvPr/>
        </p:nvGrpSpPr>
        <p:grpSpPr>
          <a:xfrm>
            <a:off x="7064191" y="4177227"/>
            <a:ext cx="534252" cy="239357"/>
            <a:chOff x="4491712" y="3127124"/>
            <a:chExt cx="534252" cy="179518"/>
          </a:xfrm>
        </p:grpSpPr>
        <p:sp>
          <p:nvSpPr>
            <p:cNvPr id="175" name="Rounded Rectangle 174"/>
            <p:cNvSpPr/>
            <p:nvPr/>
          </p:nvSpPr>
          <p:spPr>
            <a:xfrm>
              <a:off x="4491712" y="3127124"/>
              <a:ext cx="534252" cy="179518"/>
            </a:xfrm>
            <a:prstGeom prst="roundRect">
              <a:avLst/>
            </a:prstGeom>
            <a:solidFill>
              <a:schemeClr val="bg1"/>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smtClean="0">
                <a:solidFill>
                  <a:srgbClr val="FFFFFF"/>
                </a:solidFill>
                <a:latin typeface="Calibri"/>
                <a:cs typeface="Arial Unicode MS" pitchFamily="34" charset="-128"/>
              </a:endParaRPr>
            </a:p>
          </p:txBody>
        </p:sp>
        <p:pic>
          <p:nvPicPr>
            <p:cNvPr id="176" name="Picture 175"/>
            <p:cNvPicPr>
              <a:picLocks noChangeAspect="1"/>
            </p:cNvPicPr>
            <p:nvPr/>
          </p:nvPicPr>
          <p:blipFill rotWithShape="1">
            <a:blip r:embed="rId16" cstate="screen">
              <a:extLst>
                <a:ext uri="{28A0092B-C50C-407E-A947-70E740481C1C}">
                  <a14:useLocalDpi xmlns:a14="http://schemas.microsoft.com/office/drawing/2010/main"/>
                </a:ext>
              </a:extLst>
            </a:blip>
            <a:srcRect/>
            <a:stretch/>
          </p:blipFill>
          <p:spPr>
            <a:xfrm>
              <a:off x="4527465" y="3154735"/>
              <a:ext cx="462746" cy="116195"/>
            </a:xfrm>
            <a:prstGeom prst="rect">
              <a:avLst/>
            </a:prstGeom>
            <a:ln w="9525">
              <a:noFill/>
            </a:ln>
          </p:spPr>
        </p:pic>
      </p:grpSp>
      <p:grpSp>
        <p:nvGrpSpPr>
          <p:cNvPr id="177" name="Group 176"/>
          <p:cNvGrpSpPr/>
          <p:nvPr/>
        </p:nvGrpSpPr>
        <p:grpSpPr>
          <a:xfrm>
            <a:off x="2110395" y="4080216"/>
            <a:ext cx="707416" cy="333211"/>
            <a:chOff x="2028010" y="3109785"/>
            <a:chExt cx="707416" cy="249908"/>
          </a:xfrm>
          <a:solidFill>
            <a:schemeClr val="bg1"/>
          </a:solidFill>
        </p:grpSpPr>
        <p:sp>
          <p:nvSpPr>
            <p:cNvPr id="178" name="Rounded Rectangle 177"/>
            <p:cNvSpPr/>
            <p:nvPr/>
          </p:nvSpPr>
          <p:spPr>
            <a:xfrm>
              <a:off x="2028010" y="3109785"/>
              <a:ext cx="707416" cy="249908"/>
            </a:xfrm>
            <a:prstGeom prst="roundRect">
              <a:avLst/>
            </a:prstGeom>
            <a:grp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smtClean="0">
                <a:solidFill>
                  <a:srgbClr val="FF0000"/>
                </a:solidFill>
                <a:latin typeface="Calibri"/>
                <a:cs typeface="Arial Unicode MS" pitchFamily="34" charset="-128"/>
              </a:endParaRPr>
            </a:p>
          </p:txBody>
        </p:sp>
        <p:pic>
          <p:nvPicPr>
            <p:cNvPr id="179" name="Picture 2" descr="Jenkins CI"/>
            <p:cNvPicPr>
              <a:picLocks noChangeAspect="1" noChangeArrowheads="1"/>
            </p:cNvPicPr>
            <p:nvPr/>
          </p:nvPicPr>
          <p:blipFill>
            <a:blip r:embed="rId17" cstate="screen">
              <a:extLst>
                <a:ext uri="{28A0092B-C50C-407E-A947-70E740481C1C}">
                  <a14:useLocalDpi xmlns:a14="http://schemas.microsoft.com/office/drawing/2010/main"/>
                </a:ext>
              </a:extLst>
            </a:blip>
            <a:srcRect/>
            <a:stretch>
              <a:fillRect/>
            </a:stretch>
          </p:blipFill>
          <p:spPr bwMode="auto">
            <a:xfrm>
              <a:off x="2051664" y="3132577"/>
              <a:ext cx="635314" cy="221130"/>
            </a:xfrm>
            <a:prstGeom prst="rect">
              <a:avLst/>
            </a:prstGeom>
            <a:grpFill/>
            <a:extLst/>
          </p:spPr>
        </p:pic>
      </p:grpSp>
      <p:grpSp>
        <p:nvGrpSpPr>
          <p:cNvPr id="180" name="Group 179"/>
          <p:cNvGrpSpPr/>
          <p:nvPr/>
        </p:nvGrpSpPr>
        <p:grpSpPr>
          <a:xfrm>
            <a:off x="2856047" y="4166089"/>
            <a:ext cx="622952" cy="239357"/>
            <a:chOff x="3575563" y="172209"/>
            <a:chExt cx="622952" cy="179518"/>
          </a:xfrm>
          <a:solidFill>
            <a:schemeClr val="bg1"/>
          </a:solidFill>
        </p:grpSpPr>
        <p:sp>
          <p:nvSpPr>
            <p:cNvPr id="181" name="Rounded Rectangle 180"/>
            <p:cNvSpPr/>
            <p:nvPr/>
          </p:nvSpPr>
          <p:spPr>
            <a:xfrm>
              <a:off x="3575563" y="172209"/>
              <a:ext cx="622952" cy="179518"/>
            </a:xfrm>
            <a:prstGeom prst="roundRect">
              <a:avLst/>
            </a:prstGeom>
            <a:grp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smtClean="0">
                <a:solidFill>
                  <a:srgbClr val="FFFFFF"/>
                </a:solidFill>
                <a:latin typeface="Calibri"/>
                <a:cs typeface="Arial Unicode MS" pitchFamily="34" charset="-128"/>
              </a:endParaRPr>
            </a:p>
          </p:txBody>
        </p:sp>
        <p:pic>
          <p:nvPicPr>
            <p:cNvPr id="182" name="Picture 2" descr="Docker - An open platform for distributed applications for developers and sysadmins."/>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593890" y="186996"/>
              <a:ext cx="572900" cy="135219"/>
            </a:xfrm>
            <a:prstGeom prst="rect">
              <a:avLst/>
            </a:prstGeom>
            <a:grpFill/>
            <a:extLst/>
          </p:spPr>
        </p:pic>
      </p:grpSp>
      <p:grpSp>
        <p:nvGrpSpPr>
          <p:cNvPr id="183" name="Group 182"/>
          <p:cNvGrpSpPr/>
          <p:nvPr/>
        </p:nvGrpSpPr>
        <p:grpSpPr>
          <a:xfrm>
            <a:off x="6119680" y="4177227"/>
            <a:ext cx="692667" cy="239357"/>
            <a:chOff x="3715082" y="324609"/>
            <a:chExt cx="692667" cy="179518"/>
          </a:xfrm>
        </p:grpSpPr>
        <p:sp>
          <p:nvSpPr>
            <p:cNvPr id="184" name="Rounded Rectangle 183"/>
            <p:cNvSpPr/>
            <p:nvPr/>
          </p:nvSpPr>
          <p:spPr>
            <a:xfrm>
              <a:off x="3715082" y="324609"/>
              <a:ext cx="692667" cy="179518"/>
            </a:xfrm>
            <a:prstGeom prst="roundRect">
              <a:avLst/>
            </a:prstGeom>
            <a:solidFill>
              <a:schemeClr val="bg1"/>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smtClean="0">
                <a:solidFill>
                  <a:srgbClr val="FFFFFF"/>
                </a:solidFill>
                <a:latin typeface="Calibri"/>
                <a:cs typeface="Arial Unicode MS" pitchFamily="34" charset="-128"/>
              </a:endParaRPr>
            </a:p>
          </p:txBody>
        </p:sp>
        <p:pic>
          <p:nvPicPr>
            <p:cNvPr id="185" name="Picture 4" descr="http://mspmentor.net/site-files/mspmentor.net/files/archive/mspmentor.net/wp-content/uploads/2008/10/microsoft-windows-azure.jpg"/>
            <p:cNvPicPr>
              <a:picLocks noChangeAspect="1" noChangeArrowheads="1"/>
            </p:cNvPicPr>
            <p:nvPr/>
          </p:nvPicPr>
          <p:blipFill rotWithShape="1">
            <a:blip r:embed="rId19">
              <a:extLst>
                <a:ext uri="{28A0092B-C50C-407E-A947-70E740481C1C}">
                  <a14:useLocalDpi xmlns:a14="http://schemas.microsoft.com/office/drawing/2010/main" val="0"/>
                </a:ext>
              </a:extLst>
            </a:blip>
            <a:srcRect l="30702" t="70556" r="31096" b="14661"/>
            <a:stretch/>
          </p:blipFill>
          <p:spPr bwMode="auto">
            <a:xfrm>
              <a:off x="3741770" y="357308"/>
              <a:ext cx="639391" cy="11412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6" name="Group 185"/>
          <p:cNvGrpSpPr/>
          <p:nvPr/>
        </p:nvGrpSpPr>
        <p:grpSpPr>
          <a:xfrm>
            <a:off x="118086" y="2999720"/>
            <a:ext cx="853334" cy="1522179"/>
            <a:chOff x="130149" y="2266978"/>
            <a:chExt cx="853334" cy="1141634"/>
          </a:xfrm>
          <a:solidFill>
            <a:schemeClr val="accent3">
              <a:lumMod val="60000"/>
              <a:lumOff val="40000"/>
            </a:schemeClr>
          </a:solidFill>
        </p:grpSpPr>
        <p:sp>
          <p:nvSpPr>
            <p:cNvPr id="187" name="Rounded Rectangle 186"/>
            <p:cNvSpPr/>
            <p:nvPr/>
          </p:nvSpPr>
          <p:spPr>
            <a:xfrm>
              <a:off x="130149" y="2266978"/>
              <a:ext cx="853334" cy="368428"/>
            </a:xfrm>
            <a:prstGeom prst="roundRect">
              <a:avLst>
                <a:gd name="adj" fmla="val 12436"/>
              </a:avLst>
            </a:prstGeom>
            <a:grpFill/>
            <a:ln w="6350" cap="flat" cmpd="sng" algn="ctr">
              <a:solidFill>
                <a:srgbClr val="92D050"/>
              </a:solidFill>
              <a:prstDash val="solid"/>
            </a:ln>
            <a:effectLst/>
          </p:spPr>
          <p:txBody>
            <a:bodyPr vert="horz" lIns="27432" tIns="27432" rIns="27432" bIns="27432" rtlCol="0" anchor="ctr"/>
            <a:lstStyle/>
            <a:p>
              <a:pPr algn="ctr">
                <a:lnSpc>
                  <a:spcPct val="80000"/>
                </a:lnSpc>
              </a:pPr>
              <a:r>
                <a:rPr lang="en-US" sz="900" dirty="0">
                  <a:cs typeface="Arial" pitchFamily="34" charset="0"/>
                </a:rPr>
                <a:t>Document requirements  </a:t>
              </a:r>
            </a:p>
          </p:txBody>
        </p:sp>
        <p:sp>
          <p:nvSpPr>
            <p:cNvPr id="188" name="Rounded Rectangle 187"/>
            <p:cNvSpPr/>
            <p:nvPr/>
          </p:nvSpPr>
          <p:spPr>
            <a:xfrm>
              <a:off x="130149" y="3156148"/>
              <a:ext cx="506978" cy="252464"/>
            </a:xfrm>
            <a:prstGeom prst="roundRect">
              <a:avLst>
                <a:gd name="adj" fmla="val 12436"/>
              </a:avLst>
            </a:prstGeom>
            <a:grpFill/>
            <a:ln w="6350" cap="flat" cmpd="sng" algn="ctr">
              <a:solidFill>
                <a:srgbClr val="92D050"/>
              </a:solidFill>
              <a:prstDash val="solid"/>
            </a:ln>
            <a:effectLst/>
          </p:spPr>
          <p:txBody>
            <a:bodyPr vert="horz" lIns="27432" tIns="27432" rIns="27432" bIns="27432" rtlCol="0" anchor="ctr"/>
            <a:lstStyle/>
            <a:p>
              <a:pPr algn="ctr">
                <a:lnSpc>
                  <a:spcPct val="70000"/>
                </a:lnSpc>
              </a:pPr>
              <a:r>
                <a:rPr lang="en-US" sz="900" dirty="0">
                  <a:cs typeface="Arial" pitchFamily="34" charset="0"/>
                </a:rPr>
                <a:t>Plan Release </a:t>
              </a:r>
            </a:p>
          </p:txBody>
        </p:sp>
        <p:cxnSp>
          <p:nvCxnSpPr>
            <p:cNvPr id="189" name="Straight Arrow Connector 188"/>
            <p:cNvCxnSpPr/>
            <p:nvPr/>
          </p:nvCxnSpPr>
          <p:spPr>
            <a:xfrm>
              <a:off x="371627" y="2635406"/>
              <a:ext cx="0" cy="520742"/>
            </a:xfrm>
            <a:prstGeom prst="straightConnector1">
              <a:avLst/>
            </a:prstGeom>
            <a:grpFill/>
            <a:ln w="19050">
              <a:solidFill>
                <a:srgbClr val="92D050"/>
              </a:solidFill>
              <a:tailEnd type="arrow" w="sm" len="sm"/>
            </a:ln>
          </p:spPr>
          <p:style>
            <a:lnRef idx="2">
              <a:schemeClr val="accent1"/>
            </a:lnRef>
            <a:fillRef idx="0">
              <a:schemeClr val="accent1"/>
            </a:fillRef>
            <a:effectRef idx="1">
              <a:schemeClr val="accent1"/>
            </a:effectRef>
            <a:fontRef idx="minor">
              <a:schemeClr val="tx1"/>
            </a:fontRef>
          </p:style>
        </p:cxnSp>
        <p:sp>
          <p:nvSpPr>
            <p:cNvPr id="190" name="Rounded Rectangle 189"/>
            <p:cNvSpPr/>
            <p:nvPr/>
          </p:nvSpPr>
          <p:spPr>
            <a:xfrm>
              <a:off x="130149" y="2746101"/>
              <a:ext cx="482253" cy="252464"/>
            </a:xfrm>
            <a:prstGeom prst="roundRect">
              <a:avLst>
                <a:gd name="adj" fmla="val 12436"/>
              </a:avLst>
            </a:prstGeom>
            <a:grpFill/>
            <a:ln w="6350" cap="flat" cmpd="sng" algn="ctr">
              <a:solidFill>
                <a:srgbClr val="92D050"/>
              </a:solidFill>
              <a:prstDash val="solid"/>
            </a:ln>
            <a:effectLst/>
          </p:spPr>
          <p:txBody>
            <a:bodyPr vert="horz" lIns="27432" tIns="27432" rIns="27432" bIns="27432" rtlCol="0" anchor="ctr"/>
            <a:lstStyle/>
            <a:p>
              <a:pPr algn="ctr">
                <a:lnSpc>
                  <a:spcPct val="70000"/>
                </a:lnSpc>
              </a:pPr>
              <a:r>
                <a:rPr lang="en-US" sz="900" dirty="0">
                  <a:cs typeface="Arial" pitchFamily="34" charset="0"/>
                </a:rPr>
                <a:t>Design Spec  </a:t>
              </a:r>
            </a:p>
          </p:txBody>
        </p:sp>
      </p:grpSp>
      <p:grpSp>
        <p:nvGrpSpPr>
          <p:cNvPr id="191" name="Group 190"/>
          <p:cNvGrpSpPr/>
          <p:nvPr/>
        </p:nvGrpSpPr>
        <p:grpSpPr>
          <a:xfrm>
            <a:off x="280138" y="3975679"/>
            <a:ext cx="1691517" cy="1154900"/>
            <a:chOff x="292201" y="2998945"/>
            <a:chExt cx="1691517" cy="866175"/>
          </a:xfrm>
          <a:solidFill>
            <a:schemeClr val="accent3">
              <a:lumMod val="60000"/>
              <a:lumOff val="40000"/>
            </a:schemeClr>
          </a:solidFill>
        </p:grpSpPr>
        <p:cxnSp>
          <p:nvCxnSpPr>
            <p:cNvPr id="192" name="Elbow Connector 191"/>
            <p:cNvCxnSpPr>
              <a:stCxn id="188" idx="2"/>
              <a:endCxn id="195" idx="1"/>
            </p:cNvCxnSpPr>
            <p:nvPr/>
          </p:nvCxnSpPr>
          <p:spPr>
            <a:xfrm rot="16200000" flipH="1">
              <a:off x="520206" y="2770940"/>
              <a:ext cx="739943" cy="1195954"/>
            </a:xfrm>
            <a:prstGeom prst="bentConnector2">
              <a:avLst/>
            </a:prstGeom>
            <a:grpFill/>
            <a:ln w="19050">
              <a:solidFill>
                <a:srgbClr val="92D050"/>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93" name="Rounded Rectangle 192"/>
            <p:cNvSpPr/>
            <p:nvPr/>
          </p:nvSpPr>
          <p:spPr>
            <a:xfrm>
              <a:off x="474822" y="3612656"/>
              <a:ext cx="507307" cy="252464"/>
            </a:xfrm>
            <a:prstGeom prst="roundRect">
              <a:avLst>
                <a:gd name="adj" fmla="val 12436"/>
              </a:avLst>
            </a:prstGeom>
            <a:grpFill/>
            <a:ln w="6350" cap="flat" cmpd="sng" algn="ctr">
              <a:solidFill>
                <a:srgbClr val="92D050"/>
              </a:solidFill>
              <a:prstDash val="solid"/>
            </a:ln>
            <a:effectLst/>
          </p:spPr>
          <p:txBody>
            <a:bodyPr vert="horz" lIns="27432" tIns="27432" rIns="27432" bIns="27432" rtlCol="0" anchor="ctr"/>
            <a:lstStyle/>
            <a:p>
              <a:pPr algn="ctr">
                <a:lnSpc>
                  <a:spcPct val="70000"/>
                </a:lnSpc>
              </a:pPr>
              <a:r>
                <a:rPr lang="en-US" sz="900" dirty="0">
                  <a:cs typeface="Arial" pitchFamily="34" charset="0"/>
                </a:rPr>
                <a:t>Code commit</a:t>
              </a:r>
            </a:p>
          </p:txBody>
        </p:sp>
        <p:sp>
          <p:nvSpPr>
            <p:cNvPr id="194" name="Rounded Rectangle 193"/>
            <p:cNvSpPr/>
            <p:nvPr/>
          </p:nvSpPr>
          <p:spPr>
            <a:xfrm>
              <a:off x="1074774" y="3612656"/>
              <a:ext cx="320735" cy="252464"/>
            </a:xfrm>
            <a:prstGeom prst="roundRect">
              <a:avLst>
                <a:gd name="adj" fmla="val 12436"/>
              </a:avLst>
            </a:prstGeom>
            <a:grpFill/>
            <a:ln w="6350" cap="flat" cmpd="sng" algn="ctr">
              <a:solidFill>
                <a:srgbClr val="92D050"/>
              </a:solidFill>
              <a:prstDash val="solid"/>
            </a:ln>
            <a:effectLst/>
          </p:spPr>
          <p:txBody>
            <a:bodyPr vert="horz" lIns="27432" tIns="27432" rIns="27432" bIns="27432" rtlCol="0" anchor="ctr"/>
            <a:lstStyle/>
            <a:p>
              <a:pPr algn="ctr">
                <a:lnSpc>
                  <a:spcPct val="80000"/>
                </a:lnSpc>
              </a:pPr>
              <a:r>
                <a:rPr lang="en-US" sz="900" dirty="0">
                  <a:cs typeface="Arial" pitchFamily="34" charset="0"/>
                </a:rPr>
                <a:t>SCM</a:t>
              </a:r>
            </a:p>
          </p:txBody>
        </p:sp>
        <p:sp>
          <p:nvSpPr>
            <p:cNvPr id="195" name="Rounded Rectangle 194"/>
            <p:cNvSpPr/>
            <p:nvPr/>
          </p:nvSpPr>
          <p:spPr>
            <a:xfrm>
              <a:off x="1488154" y="3612656"/>
              <a:ext cx="495564" cy="252464"/>
            </a:xfrm>
            <a:prstGeom prst="roundRect">
              <a:avLst>
                <a:gd name="adj" fmla="val 12436"/>
              </a:avLst>
            </a:prstGeom>
            <a:grpFill/>
            <a:ln w="6350" cap="flat" cmpd="sng" algn="ctr">
              <a:solidFill>
                <a:srgbClr val="92D050"/>
              </a:solidFill>
              <a:prstDash val="solid"/>
            </a:ln>
            <a:effectLst/>
          </p:spPr>
          <p:txBody>
            <a:bodyPr vert="horz" lIns="27432" tIns="27432" rIns="27432" bIns="27432" rtlCol="0" anchor="ctr"/>
            <a:lstStyle/>
            <a:p>
              <a:pPr algn="ctr">
                <a:lnSpc>
                  <a:spcPct val="80000"/>
                </a:lnSpc>
              </a:pPr>
              <a:r>
                <a:rPr lang="en-US" sz="900" dirty="0">
                  <a:cs typeface="Arial" pitchFamily="34" charset="0"/>
                </a:rPr>
                <a:t>CI/Build</a:t>
              </a:r>
            </a:p>
          </p:txBody>
        </p:sp>
      </p:grpSp>
      <p:grpSp>
        <p:nvGrpSpPr>
          <p:cNvPr id="196" name="Group 195"/>
          <p:cNvGrpSpPr/>
          <p:nvPr/>
        </p:nvGrpSpPr>
        <p:grpSpPr>
          <a:xfrm>
            <a:off x="1975990" y="4793958"/>
            <a:ext cx="2341693" cy="336619"/>
            <a:chOff x="1871034" y="3612656"/>
            <a:chExt cx="2341693" cy="252464"/>
          </a:xfrm>
          <a:solidFill>
            <a:schemeClr val="accent3">
              <a:lumMod val="60000"/>
              <a:lumOff val="40000"/>
            </a:schemeClr>
          </a:solidFill>
        </p:grpSpPr>
        <p:cxnSp>
          <p:nvCxnSpPr>
            <p:cNvPr id="197" name="Straight Connector 196"/>
            <p:cNvCxnSpPr/>
            <p:nvPr/>
          </p:nvCxnSpPr>
          <p:spPr>
            <a:xfrm>
              <a:off x="1871034" y="3730262"/>
              <a:ext cx="2319214" cy="0"/>
            </a:xfrm>
            <a:prstGeom prst="line">
              <a:avLst/>
            </a:prstGeom>
            <a:grpFill/>
            <a:ln w="19050">
              <a:solidFill>
                <a:srgbClr val="92D050"/>
              </a:solidFill>
            </a:ln>
            <a:effectLst/>
          </p:spPr>
          <p:style>
            <a:lnRef idx="2">
              <a:schemeClr val="accent1"/>
            </a:lnRef>
            <a:fillRef idx="0">
              <a:schemeClr val="accent1"/>
            </a:fillRef>
            <a:effectRef idx="1">
              <a:schemeClr val="accent1"/>
            </a:effectRef>
            <a:fontRef idx="minor">
              <a:schemeClr val="tx1"/>
            </a:fontRef>
          </p:style>
        </p:cxnSp>
        <p:sp>
          <p:nvSpPr>
            <p:cNvPr id="198" name="Rounded Rectangle 197"/>
            <p:cNvSpPr/>
            <p:nvPr/>
          </p:nvSpPr>
          <p:spPr>
            <a:xfrm>
              <a:off x="3254102" y="3612656"/>
              <a:ext cx="618276" cy="252464"/>
            </a:xfrm>
            <a:prstGeom prst="roundRect">
              <a:avLst>
                <a:gd name="adj" fmla="val 12436"/>
              </a:avLst>
            </a:prstGeom>
            <a:grpFill/>
            <a:ln w="6350" cap="flat" cmpd="sng" algn="ctr">
              <a:solidFill>
                <a:srgbClr val="92D050"/>
              </a:solidFill>
              <a:prstDash val="solid"/>
            </a:ln>
            <a:effectLst/>
          </p:spPr>
          <p:txBody>
            <a:bodyPr vert="horz" lIns="27432" tIns="27432" rIns="27432" bIns="27432" rtlCol="0" anchor="ctr"/>
            <a:lstStyle/>
            <a:p>
              <a:pPr algn="ctr">
                <a:lnSpc>
                  <a:spcPct val="70000"/>
                </a:lnSpc>
              </a:pPr>
              <a:r>
                <a:rPr lang="en-US" sz="900" dirty="0">
                  <a:cs typeface="Arial" pitchFamily="34" charset="0"/>
                </a:rPr>
                <a:t>Functional  testing  </a:t>
              </a:r>
            </a:p>
          </p:txBody>
        </p:sp>
        <p:sp>
          <p:nvSpPr>
            <p:cNvPr id="199" name="Rounded Rectangle 198"/>
            <p:cNvSpPr/>
            <p:nvPr/>
          </p:nvSpPr>
          <p:spPr>
            <a:xfrm>
              <a:off x="3922591" y="3612656"/>
              <a:ext cx="290136" cy="252464"/>
            </a:xfrm>
            <a:prstGeom prst="roundRect">
              <a:avLst>
                <a:gd name="adj" fmla="val 12436"/>
              </a:avLst>
            </a:prstGeom>
            <a:grpFill/>
            <a:ln w="6350" cap="flat" cmpd="sng" algn="ctr">
              <a:solidFill>
                <a:srgbClr val="92D050"/>
              </a:solidFill>
              <a:prstDash val="solid"/>
            </a:ln>
            <a:effectLst/>
          </p:spPr>
          <p:txBody>
            <a:bodyPr vert="horz" lIns="27432" tIns="27432" rIns="27432" bIns="27432" rtlCol="0" anchor="ctr"/>
            <a:lstStyle/>
            <a:p>
              <a:pPr algn="ctr">
                <a:lnSpc>
                  <a:spcPct val="80000"/>
                </a:lnSpc>
              </a:pPr>
              <a:r>
                <a:rPr lang="en-US" sz="900" dirty="0">
                  <a:cs typeface="Arial" pitchFamily="34" charset="0"/>
                </a:rPr>
                <a:t>UAT </a:t>
              </a:r>
            </a:p>
          </p:txBody>
        </p:sp>
        <p:sp>
          <p:nvSpPr>
            <p:cNvPr id="200" name="Rounded Rectangle 199"/>
            <p:cNvSpPr/>
            <p:nvPr/>
          </p:nvSpPr>
          <p:spPr>
            <a:xfrm>
              <a:off x="2543159" y="3612656"/>
              <a:ext cx="663711" cy="252464"/>
            </a:xfrm>
            <a:prstGeom prst="roundRect">
              <a:avLst>
                <a:gd name="adj" fmla="val 12436"/>
              </a:avLst>
            </a:prstGeom>
            <a:grpFill/>
            <a:ln w="6350" cap="flat" cmpd="sng" algn="ctr">
              <a:solidFill>
                <a:srgbClr val="92D050"/>
              </a:solidFill>
              <a:prstDash val="solid"/>
            </a:ln>
            <a:effectLst/>
          </p:spPr>
          <p:txBody>
            <a:bodyPr vert="horz" lIns="27432" tIns="27432" rIns="27432" bIns="27432" rtlCol="0" anchor="ctr"/>
            <a:lstStyle/>
            <a:p>
              <a:pPr algn="ctr">
                <a:lnSpc>
                  <a:spcPct val="70000"/>
                </a:lnSpc>
              </a:pPr>
              <a:r>
                <a:rPr lang="en-US" sz="900" dirty="0">
                  <a:cs typeface="Arial" pitchFamily="34" charset="0"/>
                </a:rPr>
                <a:t>Integration testing </a:t>
              </a:r>
            </a:p>
          </p:txBody>
        </p:sp>
      </p:grpSp>
      <p:grpSp>
        <p:nvGrpSpPr>
          <p:cNvPr id="201" name="Group 200"/>
          <p:cNvGrpSpPr/>
          <p:nvPr/>
        </p:nvGrpSpPr>
        <p:grpSpPr>
          <a:xfrm>
            <a:off x="4317683" y="4793958"/>
            <a:ext cx="2186327" cy="336619"/>
            <a:chOff x="4329745" y="3612656"/>
            <a:chExt cx="2186327" cy="252464"/>
          </a:xfrm>
          <a:solidFill>
            <a:schemeClr val="accent3">
              <a:lumMod val="60000"/>
              <a:lumOff val="40000"/>
            </a:schemeClr>
          </a:solidFill>
        </p:grpSpPr>
        <p:cxnSp>
          <p:nvCxnSpPr>
            <p:cNvPr id="202" name="Straight Connector 201"/>
            <p:cNvCxnSpPr/>
            <p:nvPr/>
          </p:nvCxnSpPr>
          <p:spPr>
            <a:xfrm>
              <a:off x="4329745" y="3730262"/>
              <a:ext cx="2116150" cy="0"/>
            </a:xfrm>
            <a:prstGeom prst="line">
              <a:avLst/>
            </a:prstGeom>
            <a:grpFill/>
            <a:ln w="19050">
              <a:solidFill>
                <a:srgbClr val="92D050"/>
              </a:solidFill>
            </a:ln>
            <a:effectLst/>
          </p:spPr>
          <p:style>
            <a:lnRef idx="2">
              <a:schemeClr val="accent1"/>
            </a:lnRef>
            <a:fillRef idx="0">
              <a:schemeClr val="accent1"/>
            </a:fillRef>
            <a:effectRef idx="1">
              <a:schemeClr val="accent1"/>
            </a:effectRef>
            <a:fontRef idx="minor">
              <a:schemeClr val="tx1"/>
            </a:fontRef>
          </p:style>
        </p:cxnSp>
        <p:sp>
          <p:nvSpPr>
            <p:cNvPr id="203" name="Rounded Rectangle 202"/>
            <p:cNvSpPr/>
            <p:nvPr/>
          </p:nvSpPr>
          <p:spPr>
            <a:xfrm>
              <a:off x="5748999" y="3612656"/>
              <a:ext cx="767073" cy="252464"/>
            </a:xfrm>
            <a:prstGeom prst="roundRect">
              <a:avLst>
                <a:gd name="adj" fmla="val 12436"/>
              </a:avLst>
            </a:prstGeom>
            <a:grpFill/>
            <a:ln w="6350" cap="flat" cmpd="sng" algn="ctr">
              <a:solidFill>
                <a:srgbClr val="92D050"/>
              </a:solidFill>
              <a:prstDash val="solid"/>
            </a:ln>
            <a:effectLst/>
          </p:spPr>
          <p:txBody>
            <a:bodyPr vert="horz" lIns="27432" tIns="27432" rIns="27432" bIns="27432" rtlCol="0" anchor="ctr"/>
            <a:lstStyle/>
            <a:p>
              <a:pPr algn="ctr">
                <a:lnSpc>
                  <a:spcPct val="70000"/>
                </a:lnSpc>
              </a:pPr>
              <a:r>
                <a:rPr lang="en-US" sz="900" dirty="0">
                  <a:cs typeface="Arial" pitchFamily="34" charset="0"/>
                </a:rPr>
                <a:t>Performance testing</a:t>
              </a:r>
            </a:p>
          </p:txBody>
        </p:sp>
        <p:sp>
          <p:nvSpPr>
            <p:cNvPr id="204" name="Rounded Rectangle 203"/>
            <p:cNvSpPr/>
            <p:nvPr/>
          </p:nvSpPr>
          <p:spPr>
            <a:xfrm>
              <a:off x="5036506" y="3612656"/>
              <a:ext cx="602621" cy="252464"/>
            </a:xfrm>
            <a:prstGeom prst="roundRect">
              <a:avLst>
                <a:gd name="adj" fmla="val 12436"/>
              </a:avLst>
            </a:prstGeom>
            <a:grpFill/>
            <a:ln w="6350" cap="flat" cmpd="sng" algn="ctr">
              <a:solidFill>
                <a:srgbClr val="92D050"/>
              </a:solidFill>
              <a:prstDash val="solid"/>
            </a:ln>
            <a:effectLst/>
          </p:spPr>
          <p:txBody>
            <a:bodyPr vert="horz" lIns="27432" tIns="27432" rIns="27432" bIns="27432" rtlCol="0" anchor="ctr"/>
            <a:lstStyle/>
            <a:p>
              <a:pPr algn="ctr">
                <a:lnSpc>
                  <a:spcPct val="70000"/>
                </a:lnSpc>
              </a:pPr>
              <a:r>
                <a:rPr lang="en-US" sz="900" dirty="0">
                  <a:cs typeface="Arial" pitchFamily="34" charset="0"/>
                </a:rPr>
                <a:t>Deploy to pre-prod</a:t>
              </a:r>
            </a:p>
          </p:txBody>
        </p:sp>
      </p:grpSp>
      <p:grpSp>
        <p:nvGrpSpPr>
          <p:cNvPr id="205" name="Group 204"/>
          <p:cNvGrpSpPr/>
          <p:nvPr/>
        </p:nvGrpSpPr>
        <p:grpSpPr>
          <a:xfrm>
            <a:off x="6412572" y="4416050"/>
            <a:ext cx="2119767" cy="714532"/>
            <a:chOff x="6424635" y="3329222"/>
            <a:chExt cx="2119767" cy="535898"/>
          </a:xfrm>
          <a:solidFill>
            <a:schemeClr val="accent3">
              <a:lumMod val="60000"/>
              <a:lumOff val="40000"/>
            </a:schemeClr>
          </a:solidFill>
        </p:grpSpPr>
        <p:sp>
          <p:nvSpPr>
            <p:cNvPr id="206" name="Rounded Rectangle 205"/>
            <p:cNvSpPr/>
            <p:nvPr/>
          </p:nvSpPr>
          <p:spPr>
            <a:xfrm>
              <a:off x="7808693" y="3612656"/>
              <a:ext cx="735709" cy="252464"/>
            </a:xfrm>
            <a:prstGeom prst="roundRect">
              <a:avLst>
                <a:gd name="adj" fmla="val 12436"/>
              </a:avLst>
            </a:prstGeom>
            <a:grpFill/>
            <a:ln w="6350" cap="flat" cmpd="sng" algn="ctr">
              <a:solidFill>
                <a:srgbClr val="92D050"/>
              </a:solidFill>
              <a:prstDash val="solid"/>
            </a:ln>
            <a:effectLst/>
          </p:spPr>
          <p:txBody>
            <a:bodyPr vert="horz" lIns="27432" tIns="27432" rIns="27432" bIns="27432" rtlCol="0" anchor="ctr"/>
            <a:lstStyle/>
            <a:p>
              <a:pPr algn="ctr">
                <a:lnSpc>
                  <a:spcPct val="70000"/>
                </a:lnSpc>
              </a:pPr>
              <a:r>
                <a:rPr lang="en-US" sz="900" dirty="0">
                  <a:cs typeface="Arial" pitchFamily="34" charset="0"/>
                </a:rPr>
                <a:t>Deploy to production</a:t>
              </a:r>
            </a:p>
          </p:txBody>
        </p:sp>
        <p:cxnSp>
          <p:nvCxnSpPr>
            <p:cNvPr id="207" name="Straight Connector 206"/>
            <p:cNvCxnSpPr>
              <a:stCxn id="203" idx="3"/>
              <a:endCxn id="206" idx="1"/>
            </p:cNvCxnSpPr>
            <p:nvPr/>
          </p:nvCxnSpPr>
          <p:spPr>
            <a:xfrm>
              <a:off x="6424635" y="3329222"/>
              <a:ext cx="1384058" cy="409666"/>
            </a:xfrm>
            <a:prstGeom prst="line">
              <a:avLst/>
            </a:prstGeom>
            <a:grpFill/>
            <a:ln w="19050">
              <a:solidFill>
                <a:srgbClr val="92D050"/>
              </a:solidFill>
              <a:headEnd w="sm" len="sm"/>
              <a:tailEnd type="arrow" w="sm" len="sm"/>
            </a:ln>
            <a:effectLst/>
          </p:spPr>
          <p:style>
            <a:lnRef idx="2">
              <a:schemeClr val="accent1"/>
            </a:lnRef>
            <a:fillRef idx="0">
              <a:schemeClr val="accent1"/>
            </a:fillRef>
            <a:effectRef idx="1">
              <a:schemeClr val="accent1"/>
            </a:effectRef>
            <a:fontRef idx="minor">
              <a:schemeClr val="tx1"/>
            </a:fontRef>
          </p:style>
        </p:cxnSp>
      </p:grpSp>
      <p:grpSp>
        <p:nvGrpSpPr>
          <p:cNvPr id="208" name="Group 207"/>
          <p:cNvGrpSpPr/>
          <p:nvPr/>
        </p:nvGrpSpPr>
        <p:grpSpPr>
          <a:xfrm>
            <a:off x="6649282" y="4644141"/>
            <a:ext cx="459435" cy="614745"/>
            <a:chOff x="2514600" y="2209801"/>
            <a:chExt cx="2287446" cy="2295531"/>
          </a:xfrm>
          <a:solidFill>
            <a:srgbClr val="FFFFFF">
              <a:alpha val="60000"/>
            </a:srgbClr>
          </a:solidFill>
        </p:grpSpPr>
        <p:sp>
          <p:nvSpPr>
            <p:cNvPr id="209" name="Circular Arrow 208"/>
            <p:cNvSpPr/>
            <p:nvPr/>
          </p:nvSpPr>
          <p:spPr>
            <a:xfrm rot="16200000">
              <a:off x="2514600" y="2219332"/>
              <a:ext cx="2286000" cy="2286000"/>
            </a:xfrm>
            <a:prstGeom prst="circularArrow">
              <a:avLst>
                <a:gd name="adj1" fmla="val 12500"/>
                <a:gd name="adj2" fmla="val 1142319"/>
                <a:gd name="adj3" fmla="val 20457681"/>
                <a:gd name="adj4" fmla="val 16171590"/>
                <a:gd name="adj5" fmla="val 12500"/>
              </a:avLst>
            </a:prstGeom>
            <a:grpFill/>
            <a:ln w="28575" cap="flat" cmpd="sng" algn="ctr">
              <a:noFill/>
              <a:prstDash val="solid"/>
            </a:ln>
            <a:effectLst/>
          </p:spPr>
          <p:txBody>
            <a:bodyPr lIns="91440" tIns="0" rIns="108000" bIns="0" rtlCol="0" anchor="ctr"/>
            <a:lstStyle/>
            <a:p>
              <a:endParaRPr lang="en-US">
                <a:solidFill>
                  <a:schemeClr val="tx1"/>
                </a:solidFill>
              </a:endParaRPr>
            </a:p>
          </p:txBody>
        </p:sp>
        <p:sp>
          <p:nvSpPr>
            <p:cNvPr id="210" name="Circular Arrow 209"/>
            <p:cNvSpPr/>
            <p:nvPr/>
          </p:nvSpPr>
          <p:spPr>
            <a:xfrm>
              <a:off x="2514600" y="2209801"/>
              <a:ext cx="2286000" cy="2286000"/>
            </a:xfrm>
            <a:prstGeom prst="circularArrow">
              <a:avLst>
                <a:gd name="adj1" fmla="val 12500"/>
                <a:gd name="adj2" fmla="val 1142319"/>
                <a:gd name="adj3" fmla="val 20457681"/>
                <a:gd name="adj4" fmla="val 16171590"/>
                <a:gd name="adj5" fmla="val 12500"/>
              </a:avLst>
            </a:prstGeom>
            <a:grpFill/>
            <a:ln w="28575" cap="flat" cmpd="sng" algn="ctr">
              <a:noFill/>
              <a:prstDash val="solid"/>
            </a:ln>
            <a:effectLst/>
          </p:spPr>
          <p:txBody>
            <a:bodyPr lIns="91440" tIns="0" rIns="108000" bIns="0" rtlCol="0" anchor="ctr"/>
            <a:lstStyle/>
            <a:p>
              <a:endParaRPr lang="en-US">
                <a:solidFill>
                  <a:schemeClr val="tx1"/>
                </a:solidFill>
              </a:endParaRPr>
            </a:p>
          </p:txBody>
        </p:sp>
        <p:sp>
          <p:nvSpPr>
            <p:cNvPr id="211" name="Circular Arrow 210"/>
            <p:cNvSpPr/>
            <p:nvPr/>
          </p:nvSpPr>
          <p:spPr>
            <a:xfrm rot="5400000">
              <a:off x="2514600" y="2209801"/>
              <a:ext cx="2286000" cy="2286000"/>
            </a:xfrm>
            <a:prstGeom prst="circularArrow">
              <a:avLst>
                <a:gd name="adj1" fmla="val 12500"/>
                <a:gd name="adj2" fmla="val 1142319"/>
                <a:gd name="adj3" fmla="val 20457681"/>
                <a:gd name="adj4" fmla="val 16171590"/>
                <a:gd name="adj5" fmla="val 12500"/>
              </a:avLst>
            </a:prstGeom>
            <a:grpFill/>
            <a:ln w="28575" cap="flat" cmpd="sng" algn="ctr">
              <a:noFill/>
              <a:prstDash val="solid"/>
            </a:ln>
            <a:effectLst/>
          </p:spPr>
          <p:txBody>
            <a:bodyPr lIns="91440" tIns="0" rIns="108000" bIns="0" rtlCol="0" anchor="ctr"/>
            <a:lstStyle/>
            <a:p>
              <a:endParaRPr lang="en-US">
                <a:solidFill>
                  <a:schemeClr val="tx1"/>
                </a:solidFill>
              </a:endParaRPr>
            </a:p>
          </p:txBody>
        </p:sp>
        <p:sp>
          <p:nvSpPr>
            <p:cNvPr id="212" name="Circular Arrow 211"/>
            <p:cNvSpPr/>
            <p:nvPr/>
          </p:nvSpPr>
          <p:spPr>
            <a:xfrm rot="10800000">
              <a:off x="2516046" y="2211247"/>
              <a:ext cx="2286000" cy="2286000"/>
            </a:xfrm>
            <a:prstGeom prst="circularArrow">
              <a:avLst>
                <a:gd name="adj1" fmla="val 12500"/>
                <a:gd name="adj2" fmla="val 1142319"/>
                <a:gd name="adj3" fmla="val 20457681"/>
                <a:gd name="adj4" fmla="val 16171590"/>
                <a:gd name="adj5" fmla="val 12500"/>
              </a:avLst>
            </a:prstGeom>
            <a:grpFill/>
            <a:ln w="28575" cap="flat" cmpd="sng" algn="ctr">
              <a:noFill/>
              <a:prstDash val="solid"/>
            </a:ln>
            <a:effectLst/>
          </p:spPr>
          <p:txBody>
            <a:bodyPr lIns="91440" tIns="0" rIns="108000" bIns="0" rtlCol="0" anchor="ctr"/>
            <a:lstStyle/>
            <a:p>
              <a:endParaRPr lang="en-US">
                <a:solidFill>
                  <a:schemeClr val="tx1"/>
                </a:solidFill>
              </a:endParaRPr>
            </a:p>
          </p:txBody>
        </p:sp>
      </p:grpSp>
      <p:grpSp>
        <p:nvGrpSpPr>
          <p:cNvPr id="213" name="Group 212"/>
          <p:cNvGrpSpPr/>
          <p:nvPr/>
        </p:nvGrpSpPr>
        <p:grpSpPr>
          <a:xfrm>
            <a:off x="6755776" y="4786634"/>
            <a:ext cx="246447" cy="329757"/>
            <a:chOff x="2107397" y="914400"/>
            <a:chExt cx="1645842" cy="1651659"/>
          </a:xfrm>
          <a:solidFill>
            <a:srgbClr val="FFFFFF">
              <a:alpha val="60000"/>
            </a:srgbClr>
          </a:solidFill>
        </p:grpSpPr>
        <p:sp>
          <p:nvSpPr>
            <p:cNvPr id="214" name="Circular Arrow 213"/>
            <p:cNvSpPr/>
            <p:nvPr/>
          </p:nvSpPr>
          <p:spPr>
            <a:xfrm rot="5400000" flipH="1">
              <a:off x="2107398" y="921258"/>
              <a:ext cx="1644800" cy="1644801"/>
            </a:xfrm>
            <a:prstGeom prst="circularArrow">
              <a:avLst>
                <a:gd name="adj1" fmla="val 12500"/>
                <a:gd name="adj2" fmla="val 1142319"/>
                <a:gd name="adj3" fmla="val 20457681"/>
                <a:gd name="adj4" fmla="val 16171590"/>
                <a:gd name="adj5" fmla="val 12500"/>
              </a:avLst>
            </a:prstGeom>
            <a:grpFill/>
            <a:ln w="28575" cap="flat" cmpd="sng" algn="ctr">
              <a:noFill/>
              <a:prstDash val="solid"/>
            </a:ln>
            <a:effectLst/>
          </p:spPr>
          <p:txBody>
            <a:bodyPr lIns="91440" tIns="0" rIns="108000" bIns="0" rtlCol="0" anchor="ctr"/>
            <a:lstStyle/>
            <a:p>
              <a:endParaRPr lang="en-US">
                <a:solidFill>
                  <a:schemeClr val="tx1"/>
                </a:solidFill>
              </a:endParaRPr>
            </a:p>
          </p:txBody>
        </p:sp>
        <p:sp>
          <p:nvSpPr>
            <p:cNvPr id="215" name="Circular Arrow 214"/>
            <p:cNvSpPr/>
            <p:nvPr/>
          </p:nvSpPr>
          <p:spPr>
            <a:xfrm flipH="1">
              <a:off x="2107398" y="914400"/>
              <a:ext cx="1644801" cy="1644800"/>
            </a:xfrm>
            <a:prstGeom prst="circularArrow">
              <a:avLst>
                <a:gd name="adj1" fmla="val 12500"/>
                <a:gd name="adj2" fmla="val 1142319"/>
                <a:gd name="adj3" fmla="val 20457681"/>
                <a:gd name="adj4" fmla="val 16171590"/>
                <a:gd name="adj5" fmla="val 12500"/>
              </a:avLst>
            </a:prstGeom>
            <a:grpFill/>
            <a:ln w="28575" cap="flat" cmpd="sng" algn="ctr">
              <a:noFill/>
              <a:prstDash val="solid"/>
            </a:ln>
            <a:effectLst/>
          </p:spPr>
          <p:txBody>
            <a:bodyPr lIns="91440" tIns="0" rIns="108000" bIns="0" rtlCol="0" anchor="ctr"/>
            <a:lstStyle/>
            <a:p>
              <a:endParaRPr lang="en-US">
                <a:solidFill>
                  <a:schemeClr val="tx1"/>
                </a:solidFill>
              </a:endParaRPr>
            </a:p>
          </p:txBody>
        </p:sp>
        <p:sp>
          <p:nvSpPr>
            <p:cNvPr id="216" name="Circular Arrow 215"/>
            <p:cNvSpPr/>
            <p:nvPr/>
          </p:nvSpPr>
          <p:spPr>
            <a:xfrm rot="16200000" flipH="1">
              <a:off x="2107398" y="914400"/>
              <a:ext cx="1644800" cy="1644801"/>
            </a:xfrm>
            <a:prstGeom prst="circularArrow">
              <a:avLst>
                <a:gd name="adj1" fmla="val 12500"/>
                <a:gd name="adj2" fmla="val 1142319"/>
                <a:gd name="adj3" fmla="val 20457681"/>
                <a:gd name="adj4" fmla="val 16171590"/>
                <a:gd name="adj5" fmla="val 12500"/>
              </a:avLst>
            </a:prstGeom>
            <a:grpFill/>
            <a:ln w="28575" cap="flat" cmpd="sng" algn="ctr">
              <a:noFill/>
              <a:prstDash val="solid"/>
            </a:ln>
            <a:effectLst/>
          </p:spPr>
          <p:txBody>
            <a:bodyPr lIns="91440" tIns="0" rIns="108000" bIns="0" rtlCol="0" anchor="ctr"/>
            <a:lstStyle/>
            <a:p>
              <a:endParaRPr lang="en-US">
                <a:solidFill>
                  <a:schemeClr val="tx1"/>
                </a:solidFill>
              </a:endParaRPr>
            </a:p>
          </p:txBody>
        </p:sp>
        <p:sp>
          <p:nvSpPr>
            <p:cNvPr id="217" name="Circular Arrow 216"/>
            <p:cNvSpPr/>
            <p:nvPr/>
          </p:nvSpPr>
          <p:spPr>
            <a:xfrm rot="10800000" flipH="1">
              <a:off x="2108438" y="915440"/>
              <a:ext cx="1644801" cy="1644800"/>
            </a:xfrm>
            <a:prstGeom prst="circularArrow">
              <a:avLst>
                <a:gd name="adj1" fmla="val 12500"/>
                <a:gd name="adj2" fmla="val 1142319"/>
                <a:gd name="adj3" fmla="val 20457681"/>
                <a:gd name="adj4" fmla="val 16171590"/>
                <a:gd name="adj5" fmla="val 12500"/>
              </a:avLst>
            </a:prstGeom>
            <a:grpFill/>
            <a:ln w="28575" cap="flat" cmpd="sng" algn="ctr">
              <a:noFill/>
              <a:prstDash val="solid"/>
            </a:ln>
            <a:effectLst/>
          </p:spPr>
          <p:txBody>
            <a:bodyPr lIns="91440" tIns="0" rIns="108000" bIns="0" rtlCol="0" anchor="ctr"/>
            <a:lstStyle/>
            <a:p>
              <a:endParaRPr lang="en-US">
                <a:solidFill>
                  <a:schemeClr val="tx1"/>
                </a:solidFill>
              </a:endParaRPr>
            </a:p>
          </p:txBody>
        </p:sp>
      </p:grpSp>
      <p:grpSp>
        <p:nvGrpSpPr>
          <p:cNvPr id="218" name="Group 217"/>
          <p:cNvGrpSpPr/>
          <p:nvPr/>
        </p:nvGrpSpPr>
        <p:grpSpPr>
          <a:xfrm>
            <a:off x="4384558" y="4638363"/>
            <a:ext cx="459435" cy="614745"/>
            <a:chOff x="2514600" y="2209801"/>
            <a:chExt cx="2287446" cy="2295531"/>
          </a:xfrm>
          <a:solidFill>
            <a:srgbClr val="FFFFFF">
              <a:alpha val="60000"/>
            </a:srgbClr>
          </a:solidFill>
        </p:grpSpPr>
        <p:sp>
          <p:nvSpPr>
            <p:cNvPr id="219" name="Circular Arrow 218"/>
            <p:cNvSpPr/>
            <p:nvPr/>
          </p:nvSpPr>
          <p:spPr>
            <a:xfrm rot="16200000">
              <a:off x="2514600" y="2219332"/>
              <a:ext cx="2286000" cy="2286000"/>
            </a:xfrm>
            <a:prstGeom prst="circularArrow">
              <a:avLst>
                <a:gd name="adj1" fmla="val 12500"/>
                <a:gd name="adj2" fmla="val 1142319"/>
                <a:gd name="adj3" fmla="val 20457681"/>
                <a:gd name="adj4" fmla="val 16171590"/>
                <a:gd name="adj5" fmla="val 12500"/>
              </a:avLst>
            </a:prstGeom>
            <a:grpFill/>
            <a:ln w="28575" cap="flat" cmpd="sng" algn="ctr">
              <a:noFill/>
              <a:prstDash val="solid"/>
            </a:ln>
            <a:effectLst/>
          </p:spPr>
          <p:txBody>
            <a:bodyPr lIns="91440" tIns="0" rIns="108000" bIns="0" rtlCol="0" anchor="ctr"/>
            <a:lstStyle/>
            <a:p>
              <a:endParaRPr lang="en-US">
                <a:solidFill>
                  <a:schemeClr val="tx1"/>
                </a:solidFill>
              </a:endParaRPr>
            </a:p>
          </p:txBody>
        </p:sp>
        <p:sp>
          <p:nvSpPr>
            <p:cNvPr id="220" name="Circular Arrow 219"/>
            <p:cNvSpPr/>
            <p:nvPr/>
          </p:nvSpPr>
          <p:spPr>
            <a:xfrm>
              <a:off x="2514600" y="2209801"/>
              <a:ext cx="2286000" cy="2286000"/>
            </a:xfrm>
            <a:prstGeom prst="circularArrow">
              <a:avLst>
                <a:gd name="adj1" fmla="val 12500"/>
                <a:gd name="adj2" fmla="val 1142319"/>
                <a:gd name="adj3" fmla="val 20457681"/>
                <a:gd name="adj4" fmla="val 16171590"/>
                <a:gd name="adj5" fmla="val 12500"/>
              </a:avLst>
            </a:prstGeom>
            <a:grpFill/>
            <a:ln w="28575" cap="flat" cmpd="sng" algn="ctr">
              <a:noFill/>
              <a:prstDash val="solid"/>
            </a:ln>
            <a:effectLst/>
          </p:spPr>
          <p:txBody>
            <a:bodyPr lIns="91440" tIns="0" rIns="108000" bIns="0" rtlCol="0" anchor="ctr"/>
            <a:lstStyle/>
            <a:p>
              <a:endParaRPr lang="en-US">
                <a:solidFill>
                  <a:schemeClr val="tx1"/>
                </a:solidFill>
              </a:endParaRPr>
            </a:p>
          </p:txBody>
        </p:sp>
        <p:sp>
          <p:nvSpPr>
            <p:cNvPr id="221" name="Circular Arrow 220"/>
            <p:cNvSpPr/>
            <p:nvPr/>
          </p:nvSpPr>
          <p:spPr>
            <a:xfrm rot="5400000">
              <a:off x="2514600" y="2209801"/>
              <a:ext cx="2286000" cy="2286000"/>
            </a:xfrm>
            <a:prstGeom prst="circularArrow">
              <a:avLst>
                <a:gd name="adj1" fmla="val 12500"/>
                <a:gd name="adj2" fmla="val 1142319"/>
                <a:gd name="adj3" fmla="val 20457681"/>
                <a:gd name="adj4" fmla="val 16171590"/>
                <a:gd name="adj5" fmla="val 12500"/>
              </a:avLst>
            </a:prstGeom>
            <a:grpFill/>
            <a:ln w="28575" cap="flat" cmpd="sng" algn="ctr">
              <a:noFill/>
              <a:prstDash val="solid"/>
            </a:ln>
            <a:effectLst/>
          </p:spPr>
          <p:txBody>
            <a:bodyPr lIns="91440" tIns="0" rIns="108000" bIns="0" rtlCol="0" anchor="ctr"/>
            <a:lstStyle/>
            <a:p>
              <a:endParaRPr lang="en-US">
                <a:solidFill>
                  <a:schemeClr val="tx1"/>
                </a:solidFill>
              </a:endParaRPr>
            </a:p>
          </p:txBody>
        </p:sp>
        <p:sp>
          <p:nvSpPr>
            <p:cNvPr id="222" name="Circular Arrow 221"/>
            <p:cNvSpPr/>
            <p:nvPr/>
          </p:nvSpPr>
          <p:spPr>
            <a:xfrm rot="10800000">
              <a:off x="2516046" y="2211247"/>
              <a:ext cx="2286000" cy="2286000"/>
            </a:xfrm>
            <a:prstGeom prst="circularArrow">
              <a:avLst>
                <a:gd name="adj1" fmla="val 12500"/>
                <a:gd name="adj2" fmla="val 1142319"/>
                <a:gd name="adj3" fmla="val 20457681"/>
                <a:gd name="adj4" fmla="val 16171590"/>
                <a:gd name="adj5" fmla="val 12500"/>
              </a:avLst>
            </a:prstGeom>
            <a:grpFill/>
            <a:ln w="28575" cap="flat" cmpd="sng" algn="ctr">
              <a:noFill/>
              <a:prstDash val="solid"/>
            </a:ln>
            <a:effectLst/>
          </p:spPr>
          <p:txBody>
            <a:bodyPr lIns="91440" tIns="0" rIns="108000" bIns="0" rtlCol="0" anchor="ctr"/>
            <a:lstStyle/>
            <a:p>
              <a:endParaRPr lang="en-US">
                <a:solidFill>
                  <a:schemeClr val="tx1"/>
                </a:solidFill>
              </a:endParaRPr>
            </a:p>
          </p:txBody>
        </p:sp>
      </p:grpSp>
      <p:grpSp>
        <p:nvGrpSpPr>
          <p:cNvPr id="223" name="Group 222"/>
          <p:cNvGrpSpPr/>
          <p:nvPr/>
        </p:nvGrpSpPr>
        <p:grpSpPr>
          <a:xfrm>
            <a:off x="4491052" y="4780855"/>
            <a:ext cx="246447" cy="329757"/>
            <a:chOff x="2107397" y="914400"/>
            <a:chExt cx="1645842" cy="1651659"/>
          </a:xfrm>
          <a:solidFill>
            <a:srgbClr val="FFFFFF">
              <a:alpha val="60000"/>
            </a:srgbClr>
          </a:solidFill>
        </p:grpSpPr>
        <p:sp>
          <p:nvSpPr>
            <p:cNvPr id="224" name="Circular Arrow 223"/>
            <p:cNvSpPr/>
            <p:nvPr/>
          </p:nvSpPr>
          <p:spPr>
            <a:xfrm rot="5400000" flipH="1">
              <a:off x="2107398" y="921258"/>
              <a:ext cx="1644800" cy="1644801"/>
            </a:xfrm>
            <a:prstGeom prst="circularArrow">
              <a:avLst>
                <a:gd name="adj1" fmla="val 12500"/>
                <a:gd name="adj2" fmla="val 1142319"/>
                <a:gd name="adj3" fmla="val 20457681"/>
                <a:gd name="adj4" fmla="val 16171590"/>
                <a:gd name="adj5" fmla="val 12500"/>
              </a:avLst>
            </a:prstGeom>
            <a:grpFill/>
            <a:ln w="28575" cap="flat" cmpd="sng" algn="ctr">
              <a:noFill/>
              <a:prstDash val="solid"/>
            </a:ln>
            <a:effectLst/>
          </p:spPr>
          <p:txBody>
            <a:bodyPr lIns="91440" tIns="0" rIns="108000" bIns="0" rtlCol="0" anchor="ctr"/>
            <a:lstStyle/>
            <a:p>
              <a:endParaRPr lang="en-US">
                <a:solidFill>
                  <a:schemeClr val="tx1"/>
                </a:solidFill>
              </a:endParaRPr>
            </a:p>
          </p:txBody>
        </p:sp>
        <p:sp>
          <p:nvSpPr>
            <p:cNvPr id="225" name="Circular Arrow 224"/>
            <p:cNvSpPr/>
            <p:nvPr/>
          </p:nvSpPr>
          <p:spPr>
            <a:xfrm flipH="1">
              <a:off x="2107398" y="914400"/>
              <a:ext cx="1644801" cy="1644800"/>
            </a:xfrm>
            <a:prstGeom prst="circularArrow">
              <a:avLst>
                <a:gd name="adj1" fmla="val 12500"/>
                <a:gd name="adj2" fmla="val 1142319"/>
                <a:gd name="adj3" fmla="val 20457681"/>
                <a:gd name="adj4" fmla="val 16171590"/>
                <a:gd name="adj5" fmla="val 12500"/>
              </a:avLst>
            </a:prstGeom>
            <a:grpFill/>
            <a:ln w="28575" cap="flat" cmpd="sng" algn="ctr">
              <a:noFill/>
              <a:prstDash val="solid"/>
            </a:ln>
            <a:effectLst/>
          </p:spPr>
          <p:txBody>
            <a:bodyPr lIns="91440" tIns="0" rIns="108000" bIns="0" rtlCol="0" anchor="ctr"/>
            <a:lstStyle/>
            <a:p>
              <a:endParaRPr lang="en-US">
                <a:solidFill>
                  <a:schemeClr val="tx1"/>
                </a:solidFill>
              </a:endParaRPr>
            </a:p>
          </p:txBody>
        </p:sp>
        <p:sp>
          <p:nvSpPr>
            <p:cNvPr id="226" name="Circular Arrow 225"/>
            <p:cNvSpPr/>
            <p:nvPr/>
          </p:nvSpPr>
          <p:spPr>
            <a:xfrm rot="16200000" flipH="1">
              <a:off x="2107398" y="914400"/>
              <a:ext cx="1644800" cy="1644801"/>
            </a:xfrm>
            <a:prstGeom prst="circularArrow">
              <a:avLst>
                <a:gd name="adj1" fmla="val 12500"/>
                <a:gd name="adj2" fmla="val 1142319"/>
                <a:gd name="adj3" fmla="val 20457681"/>
                <a:gd name="adj4" fmla="val 16171590"/>
                <a:gd name="adj5" fmla="val 12500"/>
              </a:avLst>
            </a:prstGeom>
            <a:grpFill/>
            <a:ln w="28575" cap="flat" cmpd="sng" algn="ctr">
              <a:noFill/>
              <a:prstDash val="solid"/>
            </a:ln>
            <a:effectLst/>
          </p:spPr>
          <p:txBody>
            <a:bodyPr lIns="91440" tIns="0" rIns="108000" bIns="0" rtlCol="0" anchor="ctr"/>
            <a:lstStyle/>
            <a:p>
              <a:endParaRPr lang="en-US">
                <a:solidFill>
                  <a:schemeClr val="tx1"/>
                </a:solidFill>
              </a:endParaRPr>
            </a:p>
          </p:txBody>
        </p:sp>
        <p:sp>
          <p:nvSpPr>
            <p:cNvPr id="227" name="Circular Arrow 226"/>
            <p:cNvSpPr/>
            <p:nvPr/>
          </p:nvSpPr>
          <p:spPr>
            <a:xfrm rot="10800000" flipH="1">
              <a:off x="2108438" y="915440"/>
              <a:ext cx="1644801" cy="1644800"/>
            </a:xfrm>
            <a:prstGeom prst="circularArrow">
              <a:avLst>
                <a:gd name="adj1" fmla="val 12500"/>
                <a:gd name="adj2" fmla="val 1142319"/>
                <a:gd name="adj3" fmla="val 20457681"/>
                <a:gd name="adj4" fmla="val 16171590"/>
                <a:gd name="adj5" fmla="val 12500"/>
              </a:avLst>
            </a:prstGeom>
            <a:grpFill/>
            <a:ln w="28575" cap="flat" cmpd="sng" algn="ctr">
              <a:noFill/>
              <a:prstDash val="solid"/>
            </a:ln>
            <a:effectLst/>
          </p:spPr>
          <p:txBody>
            <a:bodyPr lIns="91440" tIns="0" rIns="108000" bIns="0" rtlCol="0" anchor="ctr"/>
            <a:lstStyle/>
            <a:p>
              <a:endParaRPr lang="en-US">
                <a:solidFill>
                  <a:schemeClr val="tx1"/>
                </a:solidFill>
              </a:endParaRPr>
            </a:p>
          </p:txBody>
        </p:sp>
      </p:grpSp>
      <p:grpSp>
        <p:nvGrpSpPr>
          <p:cNvPr id="228" name="Group 227"/>
          <p:cNvGrpSpPr/>
          <p:nvPr/>
        </p:nvGrpSpPr>
        <p:grpSpPr>
          <a:xfrm>
            <a:off x="2119880" y="4644141"/>
            <a:ext cx="459435" cy="614745"/>
            <a:chOff x="2514600" y="2209801"/>
            <a:chExt cx="2287446" cy="2295531"/>
          </a:xfrm>
          <a:solidFill>
            <a:srgbClr val="FFFFFF">
              <a:alpha val="60000"/>
            </a:srgbClr>
          </a:solidFill>
        </p:grpSpPr>
        <p:sp>
          <p:nvSpPr>
            <p:cNvPr id="229" name="Circular Arrow 228"/>
            <p:cNvSpPr/>
            <p:nvPr/>
          </p:nvSpPr>
          <p:spPr>
            <a:xfrm rot="16200000">
              <a:off x="2514600" y="2219332"/>
              <a:ext cx="2286000" cy="2286000"/>
            </a:xfrm>
            <a:prstGeom prst="circularArrow">
              <a:avLst>
                <a:gd name="adj1" fmla="val 12500"/>
                <a:gd name="adj2" fmla="val 1142319"/>
                <a:gd name="adj3" fmla="val 20457681"/>
                <a:gd name="adj4" fmla="val 16171590"/>
                <a:gd name="adj5" fmla="val 12500"/>
              </a:avLst>
            </a:prstGeom>
            <a:grpFill/>
            <a:ln w="28575" cap="flat" cmpd="sng" algn="ctr">
              <a:noFill/>
              <a:prstDash val="solid"/>
            </a:ln>
            <a:effectLst/>
          </p:spPr>
          <p:txBody>
            <a:bodyPr lIns="91440" tIns="0" rIns="108000" bIns="0" rtlCol="0" anchor="ctr"/>
            <a:lstStyle/>
            <a:p>
              <a:endParaRPr lang="en-US">
                <a:solidFill>
                  <a:schemeClr val="tx1"/>
                </a:solidFill>
              </a:endParaRPr>
            </a:p>
          </p:txBody>
        </p:sp>
        <p:sp>
          <p:nvSpPr>
            <p:cNvPr id="230" name="Circular Arrow 229"/>
            <p:cNvSpPr/>
            <p:nvPr/>
          </p:nvSpPr>
          <p:spPr>
            <a:xfrm>
              <a:off x="2514600" y="2209801"/>
              <a:ext cx="2286000" cy="2286000"/>
            </a:xfrm>
            <a:prstGeom prst="circularArrow">
              <a:avLst>
                <a:gd name="adj1" fmla="val 12500"/>
                <a:gd name="adj2" fmla="val 1142319"/>
                <a:gd name="adj3" fmla="val 20457681"/>
                <a:gd name="adj4" fmla="val 16171590"/>
                <a:gd name="adj5" fmla="val 12500"/>
              </a:avLst>
            </a:prstGeom>
            <a:grpFill/>
            <a:ln w="28575" cap="flat" cmpd="sng" algn="ctr">
              <a:noFill/>
              <a:prstDash val="solid"/>
            </a:ln>
            <a:effectLst/>
          </p:spPr>
          <p:txBody>
            <a:bodyPr lIns="91440" tIns="0" rIns="108000" bIns="0" rtlCol="0" anchor="ctr"/>
            <a:lstStyle/>
            <a:p>
              <a:endParaRPr lang="en-US">
                <a:solidFill>
                  <a:schemeClr val="tx1"/>
                </a:solidFill>
              </a:endParaRPr>
            </a:p>
          </p:txBody>
        </p:sp>
        <p:sp>
          <p:nvSpPr>
            <p:cNvPr id="231" name="Circular Arrow 230"/>
            <p:cNvSpPr/>
            <p:nvPr/>
          </p:nvSpPr>
          <p:spPr>
            <a:xfrm rot="5400000">
              <a:off x="2514600" y="2209801"/>
              <a:ext cx="2286000" cy="2286000"/>
            </a:xfrm>
            <a:prstGeom prst="circularArrow">
              <a:avLst>
                <a:gd name="adj1" fmla="val 12500"/>
                <a:gd name="adj2" fmla="val 1142319"/>
                <a:gd name="adj3" fmla="val 20457681"/>
                <a:gd name="adj4" fmla="val 16171590"/>
                <a:gd name="adj5" fmla="val 12500"/>
              </a:avLst>
            </a:prstGeom>
            <a:grpFill/>
            <a:ln w="28575" cap="flat" cmpd="sng" algn="ctr">
              <a:noFill/>
              <a:prstDash val="solid"/>
            </a:ln>
            <a:effectLst/>
          </p:spPr>
          <p:txBody>
            <a:bodyPr lIns="91440" tIns="0" rIns="108000" bIns="0" rtlCol="0" anchor="ctr"/>
            <a:lstStyle/>
            <a:p>
              <a:endParaRPr lang="en-US">
                <a:solidFill>
                  <a:schemeClr val="tx1"/>
                </a:solidFill>
              </a:endParaRPr>
            </a:p>
          </p:txBody>
        </p:sp>
        <p:sp>
          <p:nvSpPr>
            <p:cNvPr id="232" name="Circular Arrow 231"/>
            <p:cNvSpPr/>
            <p:nvPr/>
          </p:nvSpPr>
          <p:spPr>
            <a:xfrm rot="10800000">
              <a:off x="2516046" y="2211247"/>
              <a:ext cx="2286000" cy="2286000"/>
            </a:xfrm>
            <a:prstGeom prst="circularArrow">
              <a:avLst>
                <a:gd name="adj1" fmla="val 12500"/>
                <a:gd name="adj2" fmla="val 1142319"/>
                <a:gd name="adj3" fmla="val 20457681"/>
                <a:gd name="adj4" fmla="val 16171590"/>
                <a:gd name="adj5" fmla="val 12500"/>
              </a:avLst>
            </a:prstGeom>
            <a:grpFill/>
            <a:ln w="28575" cap="flat" cmpd="sng" algn="ctr">
              <a:noFill/>
              <a:prstDash val="solid"/>
            </a:ln>
            <a:effectLst/>
          </p:spPr>
          <p:txBody>
            <a:bodyPr lIns="91440" tIns="0" rIns="108000" bIns="0" rtlCol="0" anchor="ctr"/>
            <a:lstStyle/>
            <a:p>
              <a:endParaRPr lang="en-US">
                <a:solidFill>
                  <a:schemeClr val="tx1"/>
                </a:solidFill>
              </a:endParaRPr>
            </a:p>
          </p:txBody>
        </p:sp>
      </p:grpSp>
      <p:grpSp>
        <p:nvGrpSpPr>
          <p:cNvPr id="233" name="Group 232"/>
          <p:cNvGrpSpPr/>
          <p:nvPr/>
        </p:nvGrpSpPr>
        <p:grpSpPr>
          <a:xfrm>
            <a:off x="2226374" y="4786634"/>
            <a:ext cx="246447" cy="329757"/>
            <a:chOff x="2107397" y="914400"/>
            <a:chExt cx="1645842" cy="1651659"/>
          </a:xfrm>
          <a:solidFill>
            <a:srgbClr val="FFFFFF">
              <a:alpha val="60000"/>
            </a:srgbClr>
          </a:solidFill>
        </p:grpSpPr>
        <p:sp>
          <p:nvSpPr>
            <p:cNvPr id="234" name="Circular Arrow 233"/>
            <p:cNvSpPr/>
            <p:nvPr/>
          </p:nvSpPr>
          <p:spPr>
            <a:xfrm rot="5400000" flipH="1">
              <a:off x="2107398" y="921258"/>
              <a:ext cx="1644800" cy="1644801"/>
            </a:xfrm>
            <a:prstGeom prst="circularArrow">
              <a:avLst>
                <a:gd name="adj1" fmla="val 12500"/>
                <a:gd name="adj2" fmla="val 1142319"/>
                <a:gd name="adj3" fmla="val 20457681"/>
                <a:gd name="adj4" fmla="val 16171590"/>
                <a:gd name="adj5" fmla="val 12500"/>
              </a:avLst>
            </a:prstGeom>
            <a:grpFill/>
            <a:ln w="28575" cap="flat" cmpd="sng" algn="ctr">
              <a:noFill/>
              <a:prstDash val="solid"/>
            </a:ln>
            <a:effectLst/>
          </p:spPr>
          <p:txBody>
            <a:bodyPr lIns="91440" tIns="0" rIns="108000" bIns="0" rtlCol="0" anchor="ctr"/>
            <a:lstStyle/>
            <a:p>
              <a:endParaRPr lang="en-US">
                <a:solidFill>
                  <a:schemeClr val="tx1"/>
                </a:solidFill>
              </a:endParaRPr>
            </a:p>
          </p:txBody>
        </p:sp>
        <p:sp>
          <p:nvSpPr>
            <p:cNvPr id="235" name="Circular Arrow 234"/>
            <p:cNvSpPr/>
            <p:nvPr/>
          </p:nvSpPr>
          <p:spPr>
            <a:xfrm flipH="1">
              <a:off x="2107398" y="914400"/>
              <a:ext cx="1644801" cy="1644800"/>
            </a:xfrm>
            <a:prstGeom prst="circularArrow">
              <a:avLst>
                <a:gd name="adj1" fmla="val 12500"/>
                <a:gd name="adj2" fmla="val 1142319"/>
                <a:gd name="adj3" fmla="val 20457681"/>
                <a:gd name="adj4" fmla="val 16171590"/>
                <a:gd name="adj5" fmla="val 12500"/>
              </a:avLst>
            </a:prstGeom>
            <a:grpFill/>
            <a:ln w="28575" cap="flat" cmpd="sng" algn="ctr">
              <a:noFill/>
              <a:prstDash val="solid"/>
            </a:ln>
            <a:effectLst/>
          </p:spPr>
          <p:txBody>
            <a:bodyPr lIns="91440" tIns="0" rIns="108000" bIns="0" rtlCol="0" anchor="ctr"/>
            <a:lstStyle/>
            <a:p>
              <a:endParaRPr lang="en-US">
                <a:solidFill>
                  <a:schemeClr val="tx1"/>
                </a:solidFill>
              </a:endParaRPr>
            </a:p>
          </p:txBody>
        </p:sp>
        <p:sp>
          <p:nvSpPr>
            <p:cNvPr id="236" name="Circular Arrow 235"/>
            <p:cNvSpPr/>
            <p:nvPr/>
          </p:nvSpPr>
          <p:spPr>
            <a:xfrm rot="16200000" flipH="1">
              <a:off x="2107398" y="914400"/>
              <a:ext cx="1644800" cy="1644801"/>
            </a:xfrm>
            <a:prstGeom prst="circularArrow">
              <a:avLst>
                <a:gd name="adj1" fmla="val 12500"/>
                <a:gd name="adj2" fmla="val 1142319"/>
                <a:gd name="adj3" fmla="val 20457681"/>
                <a:gd name="adj4" fmla="val 16171590"/>
                <a:gd name="adj5" fmla="val 12500"/>
              </a:avLst>
            </a:prstGeom>
            <a:grpFill/>
            <a:ln w="28575" cap="flat" cmpd="sng" algn="ctr">
              <a:noFill/>
              <a:prstDash val="solid"/>
            </a:ln>
            <a:effectLst/>
          </p:spPr>
          <p:txBody>
            <a:bodyPr lIns="91440" tIns="0" rIns="108000" bIns="0" rtlCol="0" anchor="ctr"/>
            <a:lstStyle/>
            <a:p>
              <a:endParaRPr lang="en-US">
                <a:solidFill>
                  <a:schemeClr val="tx1"/>
                </a:solidFill>
              </a:endParaRPr>
            </a:p>
          </p:txBody>
        </p:sp>
        <p:sp>
          <p:nvSpPr>
            <p:cNvPr id="237" name="Circular Arrow 236"/>
            <p:cNvSpPr/>
            <p:nvPr/>
          </p:nvSpPr>
          <p:spPr>
            <a:xfrm rot="10800000" flipH="1">
              <a:off x="2108438" y="915440"/>
              <a:ext cx="1644801" cy="1644800"/>
            </a:xfrm>
            <a:prstGeom prst="circularArrow">
              <a:avLst>
                <a:gd name="adj1" fmla="val 12500"/>
                <a:gd name="adj2" fmla="val 1142319"/>
                <a:gd name="adj3" fmla="val 20457681"/>
                <a:gd name="adj4" fmla="val 16171590"/>
                <a:gd name="adj5" fmla="val 12500"/>
              </a:avLst>
            </a:prstGeom>
            <a:grpFill/>
            <a:ln w="28575" cap="flat" cmpd="sng" algn="ctr">
              <a:noFill/>
              <a:prstDash val="solid"/>
            </a:ln>
            <a:effectLst/>
          </p:spPr>
          <p:txBody>
            <a:bodyPr lIns="91440" tIns="0" rIns="108000" bIns="0" rtlCol="0" anchor="ctr"/>
            <a:lstStyle/>
            <a:p>
              <a:endParaRPr lang="en-US">
                <a:solidFill>
                  <a:schemeClr val="tx1"/>
                </a:solidFill>
              </a:endParaRPr>
            </a:p>
          </p:txBody>
        </p:sp>
      </p:grpSp>
      <p:grpSp>
        <p:nvGrpSpPr>
          <p:cNvPr id="238" name="Group 237"/>
          <p:cNvGrpSpPr/>
          <p:nvPr/>
        </p:nvGrpSpPr>
        <p:grpSpPr>
          <a:xfrm>
            <a:off x="8430067" y="5279700"/>
            <a:ext cx="468292" cy="216655"/>
            <a:chOff x="8404576" y="3224303"/>
            <a:chExt cx="468292" cy="162491"/>
          </a:xfrm>
        </p:grpSpPr>
        <p:sp>
          <p:nvSpPr>
            <p:cNvPr id="239" name="Rounded Rectangle 238"/>
            <p:cNvSpPr/>
            <p:nvPr/>
          </p:nvSpPr>
          <p:spPr>
            <a:xfrm>
              <a:off x="8404576" y="3224303"/>
              <a:ext cx="468292" cy="162491"/>
            </a:xfrm>
            <a:prstGeom prst="roundRect">
              <a:avLst>
                <a:gd name="adj" fmla="val 6089"/>
              </a:avLst>
            </a:prstGeom>
            <a:noFill/>
            <a:ln w="38100" cap="flat" cmpd="sng" algn="ctr">
              <a:noFill/>
              <a:prstDash val="solid"/>
            </a:ln>
            <a:effectLst/>
          </p:spPr>
          <p:txBody>
            <a:bodyPr vert="horz" lIns="36576" tIns="45720" rIns="36576" bIns="45720" rtlCol="0" anchor="ctr"/>
            <a:lstStyle/>
            <a:p>
              <a:pPr marL="0" marR="0" indent="0" algn="r" defTabSz="914400" eaLnBrk="1" fontAlgn="auto" latinLnBrk="0" hangingPunct="1">
                <a:spcBef>
                  <a:spcPts val="0"/>
                </a:spcBef>
                <a:spcAft>
                  <a:spcPts val="0"/>
                </a:spcAft>
                <a:buClr>
                  <a:srgbClr val="FFFFFF"/>
                </a:buClr>
                <a:buSzTx/>
                <a:buFontTx/>
                <a:buNone/>
                <a:tabLst/>
              </a:pPr>
              <a:r>
                <a:rPr kumimoji="0" lang="en-US" sz="1050" b="1" i="0" u="none" strike="noStrike" kern="0" cap="none" spc="0" normalizeH="0" baseline="0" noProof="0" dirty="0" smtClean="0">
                  <a:ln>
                    <a:noFill/>
                  </a:ln>
                  <a:solidFill>
                    <a:schemeClr val="accent1"/>
                  </a:solidFill>
                  <a:effectLst/>
                  <a:uLnTx/>
                  <a:uFillTx/>
                  <a:ea typeface="+mn-ea"/>
                  <a:cs typeface="Arial Unicode MS" pitchFamily="34" charset="-128"/>
                </a:rPr>
                <a:t>APM</a:t>
              </a:r>
            </a:p>
          </p:txBody>
        </p:sp>
        <p:pic>
          <p:nvPicPr>
            <p:cNvPr id="240" name="Picture 239"/>
            <p:cNvPicPr>
              <a:picLocks noChangeAspect="1"/>
            </p:cNvPicPr>
            <p:nvPr/>
          </p:nvPicPr>
          <p:blipFill>
            <a:blip r:embed="rId20" cstate="screen">
              <a:lum bright="70000" contrast="-70000"/>
              <a:extLst>
                <a:ext uri="{28A0092B-C50C-407E-A947-70E740481C1C}">
                  <a14:useLocalDpi xmlns:a14="http://schemas.microsoft.com/office/drawing/2010/main"/>
                </a:ext>
              </a:extLst>
            </a:blip>
            <a:stretch>
              <a:fillRect/>
            </a:stretch>
          </p:blipFill>
          <p:spPr>
            <a:xfrm>
              <a:off x="8433280" y="3242727"/>
              <a:ext cx="121961" cy="122383"/>
            </a:xfrm>
            <a:prstGeom prst="rect">
              <a:avLst/>
            </a:prstGeom>
          </p:spPr>
        </p:pic>
      </p:grpSp>
      <p:grpSp>
        <p:nvGrpSpPr>
          <p:cNvPr id="241" name="Group 240"/>
          <p:cNvGrpSpPr/>
          <p:nvPr/>
        </p:nvGrpSpPr>
        <p:grpSpPr>
          <a:xfrm>
            <a:off x="1102780" y="4914735"/>
            <a:ext cx="7469994" cy="862025"/>
            <a:chOff x="1114842" y="3581868"/>
            <a:chExt cx="7469994" cy="646518"/>
          </a:xfrm>
        </p:grpSpPr>
        <p:cxnSp>
          <p:nvCxnSpPr>
            <p:cNvPr id="242" name="Elbow Connector 241"/>
            <p:cNvCxnSpPr>
              <a:stCxn id="239" idx="2"/>
              <a:endCxn id="118" idx="2"/>
            </p:cNvCxnSpPr>
            <p:nvPr/>
          </p:nvCxnSpPr>
          <p:spPr>
            <a:xfrm rot="5400000" flipH="1">
              <a:off x="4836563" y="-139853"/>
              <a:ext cx="26552" cy="7469994"/>
            </a:xfrm>
            <a:prstGeom prst="bentConnector3">
              <a:avLst>
                <a:gd name="adj1" fmla="val -645708"/>
              </a:avLst>
            </a:prstGeom>
            <a:ln w="19050">
              <a:solidFill>
                <a:srgbClr val="FFFFFF">
                  <a:alpha val="69804"/>
                </a:srgbClr>
              </a:solidFill>
              <a:prstDash val="sysDot"/>
              <a:headEnd type="none" w="med" len="med"/>
              <a:tailEnd type="arrow" w="sm" len="sm"/>
            </a:ln>
          </p:spPr>
          <p:style>
            <a:lnRef idx="2">
              <a:schemeClr val="accent1"/>
            </a:lnRef>
            <a:fillRef idx="0">
              <a:schemeClr val="accent1"/>
            </a:fillRef>
            <a:effectRef idx="1">
              <a:schemeClr val="accent1"/>
            </a:effectRef>
            <a:fontRef idx="minor">
              <a:schemeClr val="tx1"/>
            </a:fontRef>
          </p:style>
        </p:cxnSp>
        <p:cxnSp>
          <p:nvCxnSpPr>
            <p:cNvPr id="243" name="Straight Arrow Connector 242"/>
            <p:cNvCxnSpPr/>
            <p:nvPr/>
          </p:nvCxnSpPr>
          <p:spPr>
            <a:xfrm flipV="1">
              <a:off x="3501664" y="4018085"/>
              <a:ext cx="0" cy="210301"/>
            </a:xfrm>
            <a:prstGeom prst="straightConnector1">
              <a:avLst/>
            </a:prstGeom>
            <a:ln w="19050">
              <a:solidFill>
                <a:srgbClr val="FFFFFF">
                  <a:alpha val="69804"/>
                </a:srgbClr>
              </a:solidFill>
              <a:prstDash val="sysDot"/>
              <a:headEnd type="none" w="med" len="med"/>
              <a:tailEnd type="arrow" w="sm" len="sm"/>
            </a:ln>
          </p:spPr>
          <p:style>
            <a:lnRef idx="2">
              <a:schemeClr val="accent1"/>
            </a:lnRef>
            <a:fillRef idx="0">
              <a:schemeClr val="accent1"/>
            </a:fillRef>
            <a:effectRef idx="1">
              <a:schemeClr val="accent1"/>
            </a:effectRef>
            <a:fontRef idx="minor">
              <a:schemeClr val="tx1"/>
            </a:fontRef>
          </p:style>
        </p:cxnSp>
        <p:cxnSp>
          <p:nvCxnSpPr>
            <p:cNvPr id="244" name="Straight Arrow Connector 243"/>
            <p:cNvCxnSpPr/>
            <p:nvPr/>
          </p:nvCxnSpPr>
          <p:spPr>
            <a:xfrm flipV="1">
              <a:off x="5635127" y="4018086"/>
              <a:ext cx="0" cy="210300"/>
            </a:xfrm>
            <a:prstGeom prst="straightConnector1">
              <a:avLst/>
            </a:prstGeom>
            <a:ln w="19050">
              <a:solidFill>
                <a:srgbClr val="FFFFFF">
                  <a:alpha val="69804"/>
                </a:srgbClr>
              </a:solidFill>
              <a:prstDash val="sysDot"/>
              <a:headEnd type="none" w="med" len="med"/>
              <a:tailEnd type="arrow" w="sm" len="sm"/>
            </a:ln>
          </p:spPr>
          <p:style>
            <a:lnRef idx="2">
              <a:schemeClr val="accent1"/>
            </a:lnRef>
            <a:fillRef idx="0">
              <a:schemeClr val="accent1"/>
            </a:fillRef>
            <a:effectRef idx="1">
              <a:schemeClr val="accent1"/>
            </a:effectRef>
            <a:fontRef idx="minor">
              <a:schemeClr val="tx1"/>
            </a:fontRef>
          </p:style>
        </p:cxnSp>
      </p:grpSp>
      <p:grpSp>
        <p:nvGrpSpPr>
          <p:cNvPr id="245" name="Group 244"/>
          <p:cNvGrpSpPr/>
          <p:nvPr/>
        </p:nvGrpSpPr>
        <p:grpSpPr>
          <a:xfrm>
            <a:off x="1254922" y="3678262"/>
            <a:ext cx="405548" cy="239357"/>
            <a:chOff x="1674544" y="2654020"/>
            <a:chExt cx="405548" cy="179518"/>
          </a:xfrm>
          <a:solidFill>
            <a:schemeClr val="bg1"/>
          </a:solidFill>
        </p:grpSpPr>
        <p:sp>
          <p:nvSpPr>
            <p:cNvPr id="246" name="Rounded Rectangle 245"/>
            <p:cNvSpPr/>
            <p:nvPr/>
          </p:nvSpPr>
          <p:spPr>
            <a:xfrm>
              <a:off x="1674544" y="2654020"/>
              <a:ext cx="405548" cy="179518"/>
            </a:xfrm>
            <a:prstGeom prst="roundRect">
              <a:avLst/>
            </a:prstGeom>
            <a:grp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smtClean="0">
                <a:solidFill>
                  <a:srgbClr val="FFFFFF"/>
                </a:solidFill>
                <a:latin typeface="Calibri"/>
                <a:cs typeface="Arial Unicode MS" pitchFamily="34" charset="-128"/>
              </a:endParaRPr>
            </a:p>
          </p:txBody>
        </p:sp>
        <p:pic>
          <p:nvPicPr>
            <p:cNvPr id="247" name="Picture 2" descr="http://git-scm.com/images/logo@2x.png"/>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1709408" y="2673562"/>
              <a:ext cx="335820" cy="140434"/>
            </a:xfrm>
            <a:prstGeom prst="rect">
              <a:avLst/>
            </a:prstGeom>
            <a:grpFill/>
            <a:extLst/>
          </p:spPr>
        </p:pic>
      </p:grpSp>
      <p:grpSp>
        <p:nvGrpSpPr>
          <p:cNvPr id="248" name="Group 247"/>
          <p:cNvGrpSpPr/>
          <p:nvPr/>
        </p:nvGrpSpPr>
        <p:grpSpPr>
          <a:xfrm>
            <a:off x="4655296" y="3967818"/>
            <a:ext cx="377392" cy="448901"/>
            <a:chOff x="4667359" y="2871683"/>
            <a:chExt cx="377392" cy="336676"/>
          </a:xfrm>
        </p:grpSpPr>
        <p:sp>
          <p:nvSpPr>
            <p:cNvPr id="249" name="Rounded Rectangle 248"/>
            <p:cNvSpPr/>
            <p:nvPr/>
          </p:nvSpPr>
          <p:spPr>
            <a:xfrm>
              <a:off x="4667359" y="2871683"/>
              <a:ext cx="377392" cy="336676"/>
            </a:xfrm>
            <a:prstGeom prst="roundRect">
              <a:avLst/>
            </a:prstGeom>
            <a:solidFill>
              <a:schemeClr val="bg1"/>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smtClean="0">
                <a:solidFill>
                  <a:srgbClr val="FFFFFF"/>
                </a:solidFill>
                <a:latin typeface="Calibri"/>
                <a:cs typeface="Arial Unicode MS" pitchFamily="34" charset="-128"/>
              </a:endParaRPr>
            </a:p>
          </p:txBody>
        </p:sp>
        <p:pic>
          <p:nvPicPr>
            <p:cNvPr id="250" name="Picture 4" descr="https://ucarecdn.com/507b3e8e-08bd-4ff2-b3a6-d8c9673c4697/"/>
            <p:cNvPicPr>
              <a:picLocks noChangeAspect="1" noChangeArrowheads="1"/>
            </p:cNvPicPr>
            <p:nvPr/>
          </p:nvPicPr>
          <p:blipFill rotWithShape="1">
            <a:blip r:embed="rId22" cstate="print">
              <a:extLst>
                <a:ext uri="{28A0092B-C50C-407E-A947-70E740481C1C}">
                  <a14:useLocalDpi xmlns:a14="http://schemas.microsoft.com/office/drawing/2010/main"/>
                </a:ext>
              </a:extLst>
            </a:blip>
            <a:srcRect/>
            <a:stretch/>
          </p:blipFill>
          <p:spPr bwMode="auto">
            <a:xfrm>
              <a:off x="4749561" y="2887633"/>
              <a:ext cx="241511" cy="30704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51" name="Group 250"/>
          <p:cNvGrpSpPr/>
          <p:nvPr/>
        </p:nvGrpSpPr>
        <p:grpSpPr>
          <a:xfrm>
            <a:off x="4797927" y="3665961"/>
            <a:ext cx="562660" cy="239357"/>
            <a:chOff x="5539451" y="2083294"/>
            <a:chExt cx="562660" cy="179518"/>
          </a:xfrm>
          <a:solidFill>
            <a:schemeClr val="bg1"/>
          </a:solidFill>
        </p:grpSpPr>
        <p:sp>
          <p:nvSpPr>
            <p:cNvPr id="252" name="Rounded Rectangle 251"/>
            <p:cNvSpPr/>
            <p:nvPr/>
          </p:nvSpPr>
          <p:spPr>
            <a:xfrm>
              <a:off x="5539451" y="2083294"/>
              <a:ext cx="562660" cy="179518"/>
            </a:xfrm>
            <a:prstGeom prst="roundRect">
              <a:avLst/>
            </a:prstGeom>
            <a:grp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smtClean="0">
                <a:solidFill>
                  <a:srgbClr val="FFFFFF"/>
                </a:solidFill>
                <a:latin typeface="Calibri"/>
                <a:cs typeface="Arial Unicode MS" pitchFamily="34" charset="-128"/>
              </a:endParaRPr>
            </a:p>
          </p:txBody>
        </p:sp>
        <p:pic>
          <p:nvPicPr>
            <p:cNvPr id="253" name="Picture 252"/>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5571603" y="2109193"/>
              <a:ext cx="493408" cy="135741"/>
            </a:xfrm>
            <a:prstGeom prst="rect">
              <a:avLst/>
            </a:prstGeom>
            <a:grpFill/>
          </p:spPr>
        </p:pic>
      </p:grpSp>
      <p:grpSp>
        <p:nvGrpSpPr>
          <p:cNvPr id="254" name="Group 253"/>
          <p:cNvGrpSpPr/>
          <p:nvPr/>
        </p:nvGrpSpPr>
        <p:grpSpPr>
          <a:xfrm>
            <a:off x="6273774" y="3872054"/>
            <a:ext cx="616286" cy="239357"/>
            <a:chOff x="4667359" y="2165621"/>
            <a:chExt cx="616286" cy="179518"/>
          </a:xfrm>
          <a:solidFill>
            <a:schemeClr val="tx1"/>
          </a:solidFill>
        </p:grpSpPr>
        <p:sp>
          <p:nvSpPr>
            <p:cNvPr id="255" name="Rounded Rectangle 254"/>
            <p:cNvSpPr/>
            <p:nvPr/>
          </p:nvSpPr>
          <p:spPr>
            <a:xfrm>
              <a:off x="4667359" y="2165621"/>
              <a:ext cx="616286" cy="179518"/>
            </a:xfrm>
            <a:prstGeom prst="roundRect">
              <a:avLst/>
            </a:prstGeom>
            <a:grp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smtClean="0">
                <a:solidFill>
                  <a:srgbClr val="FFFFFF"/>
                </a:solidFill>
                <a:latin typeface="Calibri"/>
                <a:cs typeface="Arial Unicode MS" pitchFamily="34" charset="-128"/>
              </a:endParaRPr>
            </a:p>
          </p:txBody>
        </p:sp>
        <p:pic>
          <p:nvPicPr>
            <p:cNvPr id="256" name="Picture 255"/>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4708387" y="2183651"/>
              <a:ext cx="530304" cy="136270"/>
            </a:xfrm>
            <a:prstGeom prst="rect">
              <a:avLst/>
            </a:prstGeom>
            <a:grpFill/>
          </p:spPr>
        </p:pic>
      </p:grpSp>
      <p:sp>
        <p:nvSpPr>
          <p:cNvPr id="257" name="AutoShape 2" descr="Image result for verizon cloud logo"/>
          <p:cNvSpPr>
            <a:spLocks noChangeAspect="1" noChangeArrowheads="1"/>
          </p:cNvSpPr>
          <p:nvPr/>
        </p:nvSpPr>
        <p:spPr bwMode="auto">
          <a:xfrm>
            <a:off x="143512" y="-5556"/>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58" name="Picture 3"/>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5763544" y="3846086"/>
            <a:ext cx="467995" cy="2645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4546840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nvSpPr>
        <p:spPr bwMode="gray">
          <a:xfrm>
            <a:off x="838200" y="381000"/>
            <a:ext cx="7086600" cy="5665279"/>
          </a:xfrm>
          <a:prstGeom prst="rect">
            <a:avLst/>
          </a:prstGeom>
        </p:spPr>
        <p:txBody>
          <a:bodyPr vert="horz" lIns="0" tIns="0" rIns="0" bIns="0" rtlCol="0" anchor="t" anchorCtr="0">
            <a:normAutofit/>
          </a:bodyPr>
          <a:lstStyle>
            <a:lvl1pPr algn="l" defTabSz="457200" rtl="0" eaLnBrk="1" latinLnBrk="0" hangingPunct="1">
              <a:lnSpc>
                <a:spcPct val="90000"/>
              </a:lnSpc>
              <a:spcBef>
                <a:spcPct val="0"/>
              </a:spcBef>
              <a:buNone/>
              <a:defRPr sz="2600" b="1" kern="1200">
                <a:solidFill>
                  <a:schemeClr val="accent1"/>
                </a:solidFill>
                <a:latin typeface="+mj-lt"/>
                <a:ea typeface="+mj-ea"/>
                <a:cs typeface="+mj-cs"/>
              </a:defRPr>
            </a:lvl1pPr>
          </a:lstStyle>
          <a:p>
            <a:endParaRPr lang="en-US" dirty="0"/>
          </a:p>
        </p:txBody>
      </p:sp>
      <p:sp>
        <p:nvSpPr>
          <p:cNvPr id="5" name="Footer Placeholder 2"/>
          <p:cNvSpPr>
            <a:spLocks noGrp="1"/>
          </p:cNvSpPr>
          <p:nvPr/>
        </p:nvSpPr>
        <p:spPr>
          <a:xfrm>
            <a:off x="3275012" y="6473723"/>
            <a:ext cx="2895600" cy="365125"/>
          </a:xfrm>
          <a:prstGeom prst="rect">
            <a:avLst/>
          </a:prstGeom>
          <a:noFill/>
        </p:spPr>
        <p:txBody>
          <a:bodyPr vert="horz" lIns="0" tIns="0" rIns="182880" bIns="0" rtlCol="0" anchor="b" anchorCtr="0"/>
          <a:lstStyle>
            <a:defPPr>
              <a:defRPr lang="en-US"/>
            </a:defPPr>
            <a:lvl1pPr marL="0" algn="l" defTabSz="457200" rtl="0" eaLnBrk="1" latinLnBrk="0" hangingPunct="1">
              <a:defRPr sz="700" kern="1200">
                <a:solidFill>
                  <a:schemeClr val="tx2"/>
                </a:solidFill>
                <a:latin typeface="Arial Narrow"/>
                <a:ea typeface="+mn-ea"/>
                <a:cs typeface="Arial Narrow"/>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p>
        </p:txBody>
      </p:sp>
      <p:sp>
        <p:nvSpPr>
          <p:cNvPr id="6" name="Slide Number Placeholder 3"/>
          <p:cNvSpPr>
            <a:spLocks noGrp="1"/>
          </p:cNvSpPr>
          <p:nvPr/>
        </p:nvSpPr>
        <p:spPr bwMode="gray">
          <a:xfrm>
            <a:off x="6704012" y="6473723"/>
            <a:ext cx="2133600" cy="365125"/>
          </a:xfrm>
          <a:prstGeom prst="rect">
            <a:avLst/>
          </a:prstGeom>
        </p:spPr>
        <p:txBody>
          <a:bodyPr vert="horz" lIns="0" tIns="0" rIns="0" bIns="0" rtlCol="0" anchor="b" anchorCtr="0"/>
          <a:lstStyle>
            <a:defPPr>
              <a:defRPr lang="en-US"/>
            </a:defPPr>
            <a:lvl1pPr marL="0" algn="r" defTabSz="457200" rtl="0" eaLnBrk="1" latinLnBrk="0" hangingPunct="1">
              <a:defRPr sz="700" b="1"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B940B04E-6F37-408A-89FA-64C33C101676}" type="slidenum">
              <a:rPr lang="en-US" smtClean="0"/>
              <a:pPr/>
              <a:t>33</a:t>
            </a:fld>
            <a:endParaRPr lang="en-US" dirty="0"/>
          </a:p>
        </p:txBody>
      </p:sp>
      <p:sp>
        <p:nvSpPr>
          <p:cNvPr id="7" name="AutoShape 2" descr="Image result for WE WANT YOU"/>
          <p:cNvSpPr>
            <a:spLocks noChangeAspect="1" noChangeArrowheads="1"/>
          </p:cNvSpPr>
          <p:nvPr/>
        </p:nvSpPr>
        <p:spPr bwMode="auto">
          <a:xfrm>
            <a:off x="306387" y="-27090"/>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8" name="AutoShape 4" descr="data:image/jpeg;base64,/9j/4AAQSkZJRgABAQAAAQABAAD/2wCEAAkGBxMTEhUSExMWFhUWFhobGBgYFxoYHRkbHRgYGh8ZGR4bHyggGBslHRYYITIhJikrLi4uGB8zODMtNygtLisBCgoKDg0OGxAQGy8lICUrLSs1Ky0wLy0tMS0vLy0tLSsvLS0tLS0tLS0tLS0tLS0tLS0tLS0tLS0tLS0tLS0tLf/AABEIAK4BIgMBIgACEQEDEQH/xAAcAAEAAgMBAQEAAAAAAAAAAAAABQYDBAcCCAH/xABDEAABAwEGAwYCBwcCBQUAAAABAAIRAwQFEiExQQZRYRMicYGRoQcyFEJSscHR8CMzYnKS4fGCoggWNHPCFSSys9L/xAAaAQEAAwEBAQAAAAAAAAAAAAAAAgMEAQUG/8QAKBEAAgICAgICAQMFAAAAAAAAAAECEQMhEjEEQSJRExRhoQUjMkJS/9oADAMBAAIRAxEAPwDuKIiAIiIAiIgCIiAIiIAiIgIu+rBjYSOX6KoNOt2dSDOsa/W5+X4rqJC5dxpZ+ytMgGHQddtwPHL0KyZoJO0X4peiz3bXJiTof1HT8lNsfIlU+7rX8pJ10A0/x15zrCslG1tDZJAHXRZWickb2JepUHbOJbNT+aqD/L3vuWpX42srJBNQOEd3AQTIBBzgQZ3IUlim+kVtpeyxucsb1UH/ABAoz+6qH+n/APSUuO6bj+6qAeLT+Kn+nyfQU4/ZYmO75B5ctVL3a39mDzk+pJ+5VKy3xSdUb+0a2SMnEA56a658ldKLIaANgArfHi09jKz2iItZSEREAREQBERAEREAREQBERAEREAREQBERAEREAREQBERAEREAXM/i7eDKLqRdiORya0nWQJOgk8yNF0xc9+K1gdXZ2LdXMETkMQcSM9tFXkqlf2Tx3eig2LiR9QgNaKbdzOJx1yGgaPKeqz3hWO+p3P3mc1WrLdNpojtKtJzBIHeIEmdAJl2+nIqzXaKLnj6SKpafsOY0D+YOH/kFfGMFuP8FU5S6ZjuuxmvWZTByc4A57E5roPH3DfbURUot/aUxED6zBt1I26SpO4busbWh9mps/n+Zw2gl3eB6KeWTL5Dc016Jxx0tnCTYng5MqkEbUnDPfnI/ULA0EHDDg6YwkQQfDmuw8S3saY7Nhh7gSTObWwcx1yPouYVKI7XGCWnU57mfda8OZzVtEJQojrqu2o+sHOpONOq8U3VM+7JAInSYOhX0K3Rc44fvkVoslR2J4ZiaTq6OupcCJlX+7qk0x0EfryhVObc6ZOtGyi8ueBmSB4ox4OilZw9IiIAiIgCIiAIiIAiIgCIiAIiIAiIgCIiAIiIAiIgCIiAItO9LX2dMu8dp0BOm+ioNp44LTBqHF/IXH2c1oPTNUzzKLr2WRxSkrOlKncbtJqU8joPMgu7oOk5z5KuO49qjRxPj2f3B/4KIv2+xbX0nutNSg+lIBa5wYQTnLQwgu2n2KrlkU1XRbHDKLvshL3vftbTUo1O72bsLNxqC4+J1B5QtqnW+RkAgN899fM/rJSHEHCItT22mxvp4zAqDGcJIEB8hvzQIIgbdZwWfhS3ThwUthj7QkNzGcRJykaHVaMWXFwW6/Yz5IT5dFi+H1RxrVPqtbTEgZCSREgZTk/NWF3GdnFQsAe4NMGoAMJI1DTPejL1VUoXHbG0H2ZmBpqVJe8F+dMABrBDJ1xE+Mc1jr8LWgNawvpNa0auxNjwDo5nkq5filJtyCU0qSLbf9CnbaBfQIfVYJaBkTvgIPPbquYividOx5+in6VCx2ZwfUvINc2MqTxM/wCnFko208R3RTe51Og+s52siWZmTAqlwGfJoK7jyRhqNsn+Kcu9GPhuk4WwWhrHVG0WuJDROeB0NnINJ0EmJPRXbhq/LeTUdXpMptd8gnEWEE/ZMEQdyDlKoNr+Iddww0LOykAMiQXkeBdkMuTVG/8AMNqrOw1DUe6NADpOu2XmozlOW6SLY4UltnVbZxBTY7uk1q8bkYW9Ts2OQThGrWfaHVC50POYOhaBm+NsyAOcnYLnt22qo55oNYGVAIz3nMYoJ2IPWfW5XFe77PTq0qhiuXNmoACQcQAYZyjXIDQlZ18XbOyjqkdMRR1x3kK9PFuDDh1Uit0ZKStGZqnQREXTgREQBERAEREAREQBERAEREAREQBERAEREAREQGC22cVGFvPQ8iuK8SXT9HqnGCGk6mRhO0kfVI35ruKiOJ7HRqUHds0FsRn120OXTNU5YJ/Itxzr4nDra0Nza6J2Lw70gA+sqvXo+IxAydJAaY55w6OsQp7iGv8AR6jaNBzgHktDvlJl2TQZOZmMySAAo687mNORjDWM71R2bnPeJJJmMm6CTrPJQx0qZfKT6IllWrTzbLf9ZB57EdNeikaF8XgQTTfWI6VfzMnwWnZADRfigF0kEmTpqfQHyVy4QvezMoj9mTUg4WiJgA955OkxMCTmOeU5tV1ZxXrZWKxvOp84rEcyYWr/AMv2l2ZYc+c+8hdNZx1RbV7N9Msp6YzEjq5moHv0Csf/AKtYnsntadQYSSJBGQkdZOSpeaUf9aJqF/ZyO5+Ca1bMkNGkwSffRWmx/D+kBNSTH8R+4KWdxXZbG+s1wd3i19MATAe1riNgACSD4KDvDj6u5uIWeKGIjtJPKYgAmOuEg+RXOWWfRJxjE3b74aZSpYxUwBu5acp3JmQMtdMlTn8P2gPa8OgB7cydi8aEfM2YKz31aLaezc6i9rXMJDS7ECw95wA+ZgyDsJykTzVguezO+hM7xOhbOoaHfKT4D2S5QV2SUeapm83hNwaDZ3xVaAe8S3Fzh2fvyBnOBjuzhW2GpTENBxtqPk4/lM4XBpzcSTmXRlrztlnqfse0BBjQdf1B81J3HeZeHGILdeUf5BUFN3soa1o3eGLlNnDy45vIyBkAD8ZJU4sNjtAqMa8aOEg8+uazLdBJRVGaTbewiIpEQiIgCIiAIiIAiIgCIiAIiIAiIgCIiAIiIAiIgChuKizsSHmBIOWuR/MgeamVF33Ye0GmIQQW+8jrKry3wdE8dclZza3W5oENYxsmQIBII3LiOkyIVbvy1020cAMvcZnKAZ5nkTMq50rsipXLQMOECHkh8hpyEjQzE6Zbqp3PYaFU4HM1aXs7SCXkgiPAAyByg7rHGltmyuTpFTuCwds59KZLWQB9onWeR2C37Lwo/FTdXx9nUnu0oxYQQII1MjPLovFjoNsl4RngczEATpqMMnPULoxrNrU2hw+WCxwyLSOX3QrcmVpprplmPFa4yXTIy7OALK2k753hwhhqsazswTPcA7znkxBOWZ5kGu2rhU0LZRaMXZl4nFEegyXR7u2zLo3J0WvxHZsQx64C1wG5OiqWWV7Z14lDRHfErh0Vm0KtMAFkNdlMtOs89CpG6GNsvda17acANIgtjkSASDJ+tud1M214fQ6j9SsFFgdTBGToUHJ1R1RTjs069hbVqOeG4i4YXPccRDTqAT8oP4qNvl3ZllNgGZAEchnH4KTZVDAe9n+slWb8qvqVqTaepqtaDsC7X0Ga5FW6LK49ljrWJpayztrsY8tAaJbLgDiPcJl2ZnL2W62jgp/RqZLqjzD3AQYJO0mJnXxXCOLLyL7ZUeCRhdhbsQGHCM+Yw+q6r8LviW2s9ljtNNrKrhDazcu1cBpUGzzHzTBOwkTs/Ta7POlk2dXs1IMY1g0a0AeQhZERaDOEREAREQBERAEREAREQBERAEREAREQBERAEREAREQBEVfvrja77KS2taqbXDVgON/9LZIQFR+JFd1EOpMZBrENa+ZhrpkDF8uEB0RGZBVDvuxPo0BXa/JjmyBkRJAkRykE+KmfiP8AEawWukxtDtjUp1MTX9nDQIIIIc4EyD7Llt6Xo6plieW6nFGZ8Btoq1i3+xcp6N+9r1NWu1xglrQCftZk/j6yrJd17VsmBph0ATqDseo8OS57Sku6k5eK6VwfbGOoUsQEtfhPvn4Qo5oqMejV42STk9nQ7pb3dcsvNRnF99fR3MGBxBznn0HMrcsNFwk/VkkeH+M/Nbl4vY+mWEB0jQgHzz08lhXey9zS32Rtk4ipPsr3zmNunVZ+G2VxTcKupzDY0kTE7xkPGVFs4QbUcCXQ0kEhoEEA8/7K02uvTpsze1jdAS4CCutL0d5+kV61U3PO8gxrEnSFmt92YH2KkyMYrtc7lkHl3lkVJ04caVQQZ5aEgzI9UslVlW1F2pp9wHxzMeQH6K7DTIZ58jivHvD1eyVpqNOCo5zmv1a4uJcROkyTlrCrlCqWuDmktc0gtcNQQZBHIgiV1b40cRuLWWSn+7dnUMA4nA5NaT9kiTG5AnIhclC9LE3KKbMElTPrTgu/BbbFQtOWJ7O+Bs9pLXjwxNMdIU2vmDgPjO02Bx7I46ZMvouJwu6j7Duo6SDC7BYfirZaoBFKqD9ZpwAjw70H1ClwfopZf0VZsXHlhqZGt2R5VRh982+6n7JbKdUYqdRjxzY4OHsuNNAzoiLgCIiAIiIAiIgCIiAIiIAiIgCIiAIiIAuX8c/Ff6HaxZ6FNlYU/wB+SSIcYhjCNwJmQcyBsV0q2VcNN7hq1pPoCV8dsruqEveZc9xc483OMknzK6lbJJHSviH8VqtpijYnPo0S0Y3fLUeSM2yPkaNDBk8415eXRsFktoiI0MrG2nIBlTqjp5ed/uXhftQ+68ygNq6qeKtTHN7fITn7K5Xrd5oVvpFAfsn95zRmG7wYy5+6oSsHCdlqvqjsnEOOgiQ7+FwkSDn6Sq5r2y7FbdI7HwleAq0TTcflDZdGxaDlOpGnLfosF83PUaCRVrVQc9p0GWGmBkIygKFslyWyygvaxjhljYyoS4wDtETpo46LbocRh1bs8ZY5wGFrhEPzkGdCcstFgkv+TTCbg7NezWig0wTaMQ+anjwMMbOxd7yU3drDVBdUwYTpTEEEdZyA26816u27m1mtqH5Q4lxPzOIPoBKszrtYG90Ycv1JOahJF78ps0WNp06bWsDQ1skBogCeUKj3xeL7BRwtJFotJcWjIljT8zz1gho8Cpi3cQULKHhwL6jT3aXMyc+gEZqhuvCpXrOtFR0vdkRlDW7NbByAk5dfNWY0+2chh/JJL0Sd4ss1pu5lHEfpNElzKkFwJc6XNcWyYcM5I1A6rndeyvpkY2ls81fLLVaHd0AEZiPHX1hVzi+1S9rOWft/dX4ckuXEt83w8cMbyXv+CEpVcJlWq5LvfiOIQdImd9cvBVIqxcM312RwP+U77t/MLdF0eFJWWC0WR7CNR4fmvyyW19Nwcx7mOByLSWn+6kLdW7vioStqrofJbKZ6ejpV1fEp7aLxWp9pUaO49sAOP8Y28RryCirp+JlqbVBrFtSmXCW4QCGz9QiM45yqhQdln+KWyjhjKMt1xYo29Dm6PpCjVDmhzTLXAEEbgiQQva538MeJnPbTsrgCA04XTnAzwkbxmPRdEWWUeLotTsIiKJ0IiIAiIgCIiAIiIAiIgCIiA0b9qtZZqznv7NopPxPicAwnvRvGq+O6TsOW3NfXPF99ULJZala0mKeEtiJLy4EBjRuT+ZOQK+QRpBUokkSrjjYWiCMvEEaEepHgSozNpSnVLTIKzWmtjE7jX81Z2DE90/rxXhfgKKJ0/QumcMubY7Gy0Fk1KzmgcxSJiWjSTkecOC57dVhdXqsot1e6PAaud5NBPkuyMfSqWIUoBa2mG4dC0tAAPsFm8maSSNPjxbbaMt3XiKrGuYCZbjEyDBJg66Zeyy3nZe3c3GWscxrajXcwcTajCYksHdPMT1VFu2+/oxdgcC80+xAe05AF7gJGUjtCM4yA1V/sN0UatFrnVf2vZFhc1xgYpJgQRIJyJCyTjxlZq1xpm1dFYWdjmVSyC5xaGnYxlB5SB5qdo3q17TIjmDy3Ppn5Ko3nwa2o8PZa3U34Q2MIqMOHQkZGeea07nvCs6pTsZDRUa/EXH5XNac3NnNwjYZ55rj3tMioRafor/GNANtjiwmW6jkdCPxHQrWpFrxmAT6H1Vo46uN76tN1BubhGLn3sgZ0gOGfIDkqfaxVs9Ts69M038jo7qw6OHgrV8lrs9Hxs0IJJ9MkqNBrc2jMkTOZ9fNVm+6Laj6lQfK2GtPMjU+s+UKw2G1yRhzM5ASTPQbrXvThyrQfTpvbhZUMgTLmgYcnDYiR+slb4tKb5dlP9Wl/bioVVlKwkZEZrcsFnxOEDx8FO3jYKZfhdzGYyPnsV5Fz16UACm5rhIeKjYAzjEPmaekHVehFJPZ8/JutErbK3cI6QIWjRtBqADDJA2zyEyY2AAleeyY1o7U43HUNOFrfMZuPXIdEoXgWNqNpHAHMIIaSJEHI8/NXLS0U99kpdlhq1ndnTGJ2ZiQMhvmVv8V0gKlSNGnDy+VoH4LS4dt5pVqdUfVcJ8Nx6Svd92uaZP2s/VQfL8i+gq4mDg++32eo2q3Ps3Zjm05EeYJX0Dcl70rVSbWoulpyPNpGrSNiPxB3XzTcbC4VCASPDTlPJX74M3xgtVSzE92syW/zskwPFhd/QFDLFNWWR7OzoiLMTCIiAIiIAiIgCIiAIiIAiIgOXf8AELQe67qbmglrLS0vPIFlRoJ6YnAeJC+f6AkEa/f4hfXvFN0/S7HaLN3Zq0ntaXaBxacLj4Og+S+Q7ZZKlCs+k8YalN5a4AgwQdiMiOqlEkjC5sdQvIK26tnee9hInmIB6iclrvoOGo/H/KkdPIX6BKxypK5rtq2ioKVJhc48sgBzJ+qBqSuAtPwvswZau1qiG9m4CR9ruk+kjzXRLvu2i+njbInXP7xoqqLvFmoyDLiWiTIybJAjbMuP+oA6Lb4We2tVfDyGEYgA6IcTm2DOUrz875/JG/BHjHZjvbhCk55dIAIjI+m2oUvYuDKeDHStDmvOYjMaaESFv2642vEsqPa4cy33kZjpkoNtjttAy0ebHtc13i1xEHwUFJtVZLirtG06hbrOT8tbLLC7C70fA91pcO1q1Sv2T6L2lsvl7YLToC2RlvmNV+W6/rYKZBYZjIuaBHUOP5q0cNsFGm19U4n1WsDnTIjZo6d+dOaJVtonlm1GiSfQBdn9VrI6S0971b7KatNEVGw4A+In71Gsy7pMQ0NM9DLH9QN/8qTpvyC4Y5Mr9G4bPSrOrMpNZUIglsgRvDQcIncwqZxxaP8A31NugFEEebnj72hdGtWpXL/igcNps5H1qTx/S9pH/wAj6rR428isqyN8SnWsOa8tIMyY67r9HaxMGPuVjovFSiHQMTTEnM6LxZ7bTDHMc0SdDuvVUmZHRAfQ3ESXJctPE8g6Zz4QZUu2ox1CJzBOjS7lnIHkomhWaGdwzils+Jz/AC81K7I3o37I+I6z+H5lY75tGQadgB7LGX5sH8WfmP7rTtlQ1awaNz7LsnsRRP3Ezs7JUJH7wtjyxGfdqz/Dozetmj7bv/rf+vNal9W0MY2k3Rog+PReOFqYa2vaHkgNoVWtMkHE6mWyDsQHe4VM9RZZHbPptFUvhTeL6912d9Rxc8B7C5xknBUewSTqcLW5q2rMTCIiAIiIAiIgCIiAIiIAiIgOCfGzji1C11LBRqOpUqbWCpgOF1Rzmh+bhngwvaIEScUzkuW3baBTM7rrP/ENwyGvpXgz65FKqOoaSx/9LXNPg1cYaVKJJdEzUrl0mfTT0/WiwuB8jy/LmtaifRbVibidDjDBm48m7x15dVYcMd33ZVr1RTpU3Oc4gCAYBO7j9VsZk7Ls918PU7tsNSCHVXBjalSIkve1uFs6NAPnE9FDfDeqSatVrQ2mIZTZ1ImTzJjU6weqtHGNMusNbAJczs3gcyyq1x9c/VY8023xLor2VvigTZ6gzkQR4gyqxw28NLnlxDT8xbngP2v5D7K1Xw8PaC092oBB6ESPvVLeTSOMHDGR5frZVwXxo217LpbbztTBJLarIyc3MxzMCT5SVpMv6qcuycT0lvsZy6yoKxXuaNMkOc5hPyD5A4gxJGQ0OQ5FQVtvKpUJL3kz9UZD+kZKyHj32Uz8hRdLZcal9NqPZSq1mUw5wDgAXxn9ZwGFo55ro1us80+zGR+r4tIInzhcV4Ns7altotcAW4sxsuz8SOdTpYw0kNMkjOI1mNoUM+NRpIq/K5u2blkph0ZeE7eHVS7DlCqPDNtdVD3NB7mGRBHzDENc/lg+Dh52SzWiVnqgZLY3KeS5V8UnTabGN8FX3LPyXV6xlp8Fxv4k2guvCm3ZlIeri9x9sK0+KryIqyP4s/LA2KDurvwUXUpBxkgEjSc48OS27raXB8aBv4j8lrPdmYXrRW2Ym9I2LrYHPwOOEHKVqXhZ4e0SDO4PX20X4HQV+l2JxdoAAPb/AD6qVbsWqIq32mHxyHuVu3WBTaarh3nfLOw5qJrd6vGwcJW9eVpkwDplCgu22WVpJGe7bBUtlobRpiS45k6NAzLnHkFM8b16dCiyx0j1J3LeZj7Rz/0qfsFKndNhx1f+oqtlw+ticIbTb/K0Ok7Fx6LS+GvB5vS0VLXa86LHCWbVHbMnZjQBO5yHNZXNzbfotSSOo/COwmjdVmB1eHVPJ73OH+0tVxXljAAAAAAIAGQA5DkvSgAiIgCIiAIiIAiIgCIiAIiIDhH/ABB8U4qlO76cRTipVOvec0hrOkMcXH+dq5C6hAB3OeXJTHH1rdVvK1vfr29QeTXFoH9LQPJRlmKnE6ZLNRgZ67BbF40sLGjQOgAbuiMTj0xGB0AWe5qWOs2dBJ9NvWPdeeIq/wC2b/CAY85/AI3ujvqzsnw7u4MsTOpL/PT1yKmmw7EzYgt9Zj3ha3BP/SUf+3/5Feoiof4v19686T+TL10U+td5a8UdBTc5rR/CDDf9uFRdououq6gMacbiR9ggkDx08Vc+IQGOpV4yqdxw3xQ5wPhDXD+lQl40Q9gpTHaOa1x5tJxOz1BgGOsLqk7LeVxNGwXSK9LFUJi1OfpMNxGaLgDu0tYc+bhuuZMJLoMg7g7dF2e0N/Z9m3IiMJ2BBEeWQXL+KrOGW+uGiAXh0ci9rXkDpicVqwz3RlyI3+BWTbqfiu9WepkFwr4eMBtzPAldtoHKP1oFX5T+R2HRv1XgCT5/msTqIObdfYr00S2DyWCi4sOHUSsrZIwutGF0HI/euN8bVcV51uQcAPAUmf39V2m8GSWnf/C4nxmyLyrf9yfVjVr8N/Mqy/4ma6K+DH/E0gT5L2LFIc8TA6c/NaFMZqZsNf8AYVAZ1H4/kvTna2jJF3pkIRqtxlHDQDz9ZuLyj9eqjbwfDHnpHrl+KtVssY+jhs6UQP8AZqmSdNIRjZzuwmXkncq52OjZ6FRtrrDFhaHMpD67xGHymCTpluSAqLZ6mF0rtl1XLSqUWgtBxU6YkjoHZ9Mvc8ys8slR2XtbKCLNabytBrVjkTmQIa1v2WD9cyvobhC6G2Wy06TW4cpI6nn1iB5Kv8IXQ17y50RSjujQk5jyEK9KrlfXRIIiIAiIgCIiA//Z"/>
          <p:cNvSpPr>
            <a:spLocks noChangeAspect="1" noChangeArrowheads="1"/>
          </p:cNvSpPr>
          <p:nvPr/>
        </p:nvSpPr>
        <p:spPr bwMode="auto">
          <a:xfrm>
            <a:off x="1072245" y="277711"/>
            <a:ext cx="304800" cy="377686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pic>
        <p:nvPicPr>
          <p:cNvPr id="9" name="table"/>
          <p:cNvPicPr>
            <a:picLocks noChangeAspect="1"/>
          </p:cNvPicPr>
          <p:nvPr/>
        </p:nvPicPr>
        <p:blipFill>
          <a:blip r:embed="rId2"/>
          <a:stretch>
            <a:fillRect/>
          </a:stretch>
        </p:blipFill>
        <p:spPr>
          <a:xfrm>
            <a:off x="1516523" y="1179837"/>
            <a:ext cx="6096000" cy="5370718"/>
          </a:xfrm>
          <a:prstGeom prst="rect">
            <a:avLst/>
          </a:prstGeom>
        </p:spPr>
      </p:pic>
      <p:pic>
        <p:nvPicPr>
          <p:cNvPr id="10" name="Picture 9"/>
          <p:cNvPicPr>
            <a:picLocks noChangeAspect="1"/>
          </p:cNvPicPr>
          <p:nvPr/>
        </p:nvPicPr>
        <p:blipFill>
          <a:blip r:embed="rId3"/>
          <a:stretch>
            <a:fillRect/>
          </a:stretch>
        </p:blipFill>
        <p:spPr>
          <a:xfrm>
            <a:off x="1211723" y="1555383"/>
            <a:ext cx="2761727" cy="1658256"/>
          </a:xfrm>
          <a:prstGeom prst="rect">
            <a:avLst/>
          </a:prstGeom>
        </p:spPr>
      </p:pic>
      <p:sp>
        <p:nvSpPr>
          <p:cNvPr id="13" name="Title 12"/>
          <p:cNvSpPr>
            <a:spLocks noGrp="1"/>
          </p:cNvSpPr>
          <p:nvPr>
            <p:ph type="title"/>
          </p:nvPr>
        </p:nvSpPr>
        <p:spPr/>
        <p:txBody>
          <a:bodyPr/>
          <a:lstStyle/>
          <a:p>
            <a:pPr algn="ctr"/>
            <a:r>
              <a:rPr lang="en-US" dirty="0" err="1" smtClean="0">
                <a:solidFill>
                  <a:schemeClr val="bg1"/>
                </a:solidFill>
              </a:rPr>
              <a:t>DevOps</a:t>
            </a:r>
            <a:r>
              <a:rPr lang="en-US" dirty="0" smtClean="0">
                <a:solidFill>
                  <a:schemeClr val="bg1"/>
                </a:solidFill>
              </a:rPr>
              <a:t> Team</a:t>
            </a:r>
            <a:endParaRPr lang="en-US" dirty="0">
              <a:solidFill>
                <a:schemeClr val="bg1"/>
              </a:solidFill>
            </a:endParaRPr>
          </a:p>
        </p:txBody>
      </p:sp>
    </p:spTree>
    <p:extLst>
      <p:ext uri="{BB962C8B-B14F-4D97-AF65-F5344CB8AC3E}">
        <p14:creationId xmlns:p14="http://schemas.microsoft.com/office/powerpoint/2010/main" val="196641557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nvSpPr>
        <p:spPr bwMode="gray">
          <a:xfrm>
            <a:off x="838200" y="381000"/>
            <a:ext cx="7086600" cy="5665279"/>
          </a:xfrm>
          <a:prstGeom prst="rect">
            <a:avLst/>
          </a:prstGeom>
        </p:spPr>
        <p:txBody>
          <a:bodyPr vert="horz" lIns="0" tIns="0" rIns="0" bIns="0" rtlCol="0" anchor="t" anchorCtr="0">
            <a:normAutofit/>
          </a:bodyPr>
          <a:lstStyle>
            <a:lvl1pPr algn="l" defTabSz="457200" rtl="0" eaLnBrk="1" latinLnBrk="0" hangingPunct="1">
              <a:lnSpc>
                <a:spcPct val="90000"/>
              </a:lnSpc>
              <a:spcBef>
                <a:spcPct val="0"/>
              </a:spcBef>
              <a:buNone/>
              <a:defRPr sz="2600" b="1" kern="1200">
                <a:solidFill>
                  <a:schemeClr val="accent1"/>
                </a:solidFill>
                <a:latin typeface="+mj-lt"/>
                <a:ea typeface="+mj-ea"/>
                <a:cs typeface="+mj-cs"/>
              </a:defRPr>
            </a:lvl1pPr>
          </a:lstStyle>
          <a:p>
            <a:endParaRPr lang="en-US" dirty="0"/>
          </a:p>
        </p:txBody>
      </p:sp>
      <p:sp>
        <p:nvSpPr>
          <p:cNvPr id="5" name="Footer Placeholder 2"/>
          <p:cNvSpPr>
            <a:spLocks noGrp="1"/>
          </p:cNvSpPr>
          <p:nvPr/>
        </p:nvSpPr>
        <p:spPr>
          <a:xfrm>
            <a:off x="3275012" y="6473723"/>
            <a:ext cx="2895600" cy="365125"/>
          </a:xfrm>
          <a:prstGeom prst="rect">
            <a:avLst/>
          </a:prstGeom>
          <a:noFill/>
        </p:spPr>
        <p:txBody>
          <a:bodyPr vert="horz" lIns="0" tIns="0" rIns="182880" bIns="0" rtlCol="0" anchor="b" anchorCtr="0"/>
          <a:lstStyle>
            <a:defPPr>
              <a:defRPr lang="en-US"/>
            </a:defPPr>
            <a:lvl1pPr marL="0" algn="l" defTabSz="457200" rtl="0" eaLnBrk="1" latinLnBrk="0" hangingPunct="1">
              <a:defRPr sz="700" kern="1200">
                <a:solidFill>
                  <a:schemeClr val="tx2"/>
                </a:solidFill>
                <a:latin typeface="Arial Narrow"/>
                <a:ea typeface="+mn-ea"/>
                <a:cs typeface="Arial Narrow"/>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p>
        </p:txBody>
      </p:sp>
      <p:sp>
        <p:nvSpPr>
          <p:cNvPr id="6" name="Slide Number Placeholder 3"/>
          <p:cNvSpPr>
            <a:spLocks noGrp="1"/>
          </p:cNvSpPr>
          <p:nvPr/>
        </p:nvSpPr>
        <p:spPr bwMode="gray">
          <a:xfrm>
            <a:off x="6704012" y="6473723"/>
            <a:ext cx="2133600" cy="365125"/>
          </a:xfrm>
          <a:prstGeom prst="rect">
            <a:avLst/>
          </a:prstGeom>
        </p:spPr>
        <p:txBody>
          <a:bodyPr vert="horz" lIns="0" tIns="0" rIns="0" bIns="0" rtlCol="0" anchor="b" anchorCtr="0"/>
          <a:lstStyle>
            <a:defPPr>
              <a:defRPr lang="en-US"/>
            </a:defPPr>
            <a:lvl1pPr marL="0" algn="r" defTabSz="457200" rtl="0" eaLnBrk="1" latinLnBrk="0" hangingPunct="1">
              <a:defRPr sz="700" b="1"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B940B04E-6F37-408A-89FA-64C33C101676}" type="slidenum">
              <a:rPr lang="en-US" smtClean="0"/>
              <a:pPr/>
              <a:t>34</a:t>
            </a:fld>
            <a:endParaRPr lang="en-US" dirty="0"/>
          </a:p>
        </p:txBody>
      </p:sp>
      <p:sp>
        <p:nvSpPr>
          <p:cNvPr id="7" name="AutoShape 2" descr="Image result for WE WANT YOU"/>
          <p:cNvSpPr>
            <a:spLocks noChangeAspect="1" noChangeArrowheads="1"/>
          </p:cNvSpPr>
          <p:nvPr/>
        </p:nvSpPr>
        <p:spPr bwMode="auto">
          <a:xfrm>
            <a:off x="306387" y="-27090"/>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8" name="AutoShape 4" descr="data:image/jpeg;base64,/9j/4AAQSkZJRgABAQAAAQABAAD/2wCEAAkGBxMTEhUSExMWFhUWFhobGBgYFxoYHRkbHRgYGh8ZGR4bHyggGBslHRYYITIhJikrLi4uGB8zODMtNygtLisBCgoKDg0OGxAQGy8lICUrLSs1Ky0wLy0tMS0vLy0tLSsvLS0tLS0tLS0tLS0tLS0tLS0tLS0tLS0tLS0tLS0tLf/AABEIAK4BIgMBIgACEQEDEQH/xAAcAAEAAgMBAQEAAAAAAAAAAAAABQYDBAcCCAH/xABDEAABAwEGAwYCBwcCBQUAAAABAAIRAwQFEiExQQZRYRMicYGRoQcyFEJSscHR8CMzYnKS4fGCoggWNHPCFSSys9L/xAAaAQEAAwEBAQAAAAAAAAAAAAAAAgMEAQUG/8QAKBEAAgICAgICAQMFAAAAAAAAAAECEQMhEjEEQSJRExRhoQUjMkJS/9oADAMBAAIRAxEAPwDuKIiAIiIAiIgCIiAIiIAiIgIu+rBjYSOX6KoNOt2dSDOsa/W5+X4rqJC5dxpZ+ytMgGHQddtwPHL0KyZoJO0X4peiz3bXJiTof1HT8lNsfIlU+7rX8pJ10A0/x15zrCslG1tDZJAHXRZWickb2JepUHbOJbNT+aqD/L3vuWpX42srJBNQOEd3AQTIBBzgQZ3IUlim+kVtpeyxucsb1UH/ABAoz+6qH+n/APSUuO6bj+6qAeLT+Kn+nyfQU4/ZYmO75B5ctVL3a39mDzk+pJ+5VKy3xSdUb+0a2SMnEA56a658ldKLIaANgArfHi09jKz2iItZSEREAREQBERAEREAREQBERAEREAREQBERAEREAREQBERAEREAXM/i7eDKLqRdiORya0nWQJOgk8yNF0xc9+K1gdXZ2LdXMETkMQcSM9tFXkqlf2Tx3eig2LiR9QgNaKbdzOJx1yGgaPKeqz3hWO+p3P3mc1WrLdNpojtKtJzBIHeIEmdAJl2+nIqzXaKLnj6SKpafsOY0D+YOH/kFfGMFuP8FU5S6ZjuuxmvWZTByc4A57E5roPH3DfbURUot/aUxED6zBt1I26SpO4busbWh9mps/n+Zw2gl3eB6KeWTL5Dc016Jxx0tnCTYng5MqkEbUnDPfnI/ULA0EHDDg6YwkQQfDmuw8S3saY7Nhh7gSTObWwcx1yPouYVKI7XGCWnU57mfda8OZzVtEJQojrqu2o+sHOpONOq8U3VM+7JAInSYOhX0K3Rc44fvkVoslR2J4ZiaTq6OupcCJlX+7qk0x0EfryhVObc6ZOtGyi8ueBmSB4ox4OilZw9IiIAiIgCIiAIiIAiIgCIiAIiIAiIgCIiAIiIAiIgCIiAItO9LX2dMu8dp0BOm+ioNp44LTBqHF/IXH2c1oPTNUzzKLr2WRxSkrOlKncbtJqU8joPMgu7oOk5z5KuO49qjRxPj2f3B/4KIv2+xbX0nutNSg+lIBa5wYQTnLQwgu2n2KrlkU1XRbHDKLvshL3vftbTUo1O72bsLNxqC4+J1B5QtqnW+RkAgN899fM/rJSHEHCItT22mxvp4zAqDGcJIEB8hvzQIIgbdZwWfhS3ThwUthj7QkNzGcRJykaHVaMWXFwW6/Yz5IT5dFi+H1RxrVPqtbTEgZCSREgZTk/NWF3GdnFQsAe4NMGoAMJI1DTPejL1VUoXHbG0H2ZmBpqVJe8F+dMABrBDJ1xE+Mc1jr8LWgNawvpNa0auxNjwDo5nkq5filJtyCU0qSLbf9CnbaBfQIfVYJaBkTvgIPPbquYividOx5+in6VCx2ZwfUvINc2MqTxM/wCnFko208R3RTe51Og+s52siWZmTAqlwGfJoK7jyRhqNsn+Kcu9GPhuk4WwWhrHVG0WuJDROeB0NnINJ0EmJPRXbhq/LeTUdXpMptd8gnEWEE/ZMEQdyDlKoNr+Iddww0LOykAMiQXkeBdkMuTVG/8AMNqrOw1DUe6NADpOu2XmozlOW6SLY4UltnVbZxBTY7uk1q8bkYW9Ts2OQThGrWfaHVC50POYOhaBm+NsyAOcnYLnt22qo55oNYGVAIz3nMYoJ2IPWfW5XFe77PTq0qhiuXNmoACQcQAYZyjXIDQlZ18XbOyjqkdMRR1x3kK9PFuDDh1Uit0ZKStGZqnQREXTgREQBERAEREAREQBERAEREAREQBERAEREAREQGC22cVGFvPQ8iuK8SXT9HqnGCGk6mRhO0kfVI35ruKiOJ7HRqUHds0FsRn120OXTNU5YJ/Itxzr4nDra0Nza6J2Lw70gA+sqvXo+IxAydJAaY55w6OsQp7iGv8AR6jaNBzgHktDvlJl2TQZOZmMySAAo687mNORjDWM71R2bnPeJJJmMm6CTrPJQx0qZfKT6IllWrTzbLf9ZB57EdNeikaF8XgQTTfWI6VfzMnwWnZADRfigF0kEmTpqfQHyVy4QvezMoj9mTUg4WiJgA955OkxMCTmOeU5tV1ZxXrZWKxvOp84rEcyYWr/AMv2l2ZYc+c+8hdNZx1RbV7N9Msp6YzEjq5moHv0Csf/AKtYnsntadQYSSJBGQkdZOSpeaUf9aJqF/ZyO5+Ca1bMkNGkwSffRWmx/D+kBNSTH8R+4KWdxXZbG+s1wd3i19MATAe1riNgACSD4KDvDj6u5uIWeKGIjtJPKYgAmOuEg+RXOWWfRJxjE3b74aZSpYxUwBu5acp3JmQMtdMlTn8P2gPa8OgB7cydi8aEfM2YKz31aLaezc6i9rXMJDS7ECw95wA+ZgyDsJykTzVguezO+hM7xOhbOoaHfKT4D2S5QV2SUeapm83hNwaDZ3xVaAe8S3Fzh2fvyBnOBjuzhW2GpTENBxtqPk4/lM4XBpzcSTmXRlrztlnqfse0BBjQdf1B81J3HeZeHGILdeUf5BUFN3soa1o3eGLlNnDy45vIyBkAD8ZJU4sNjtAqMa8aOEg8+uazLdBJRVGaTbewiIpEQiIgCIiAIiIAiIgCIiAIiIAiIgCIiAIiIAiIgChuKizsSHmBIOWuR/MgeamVF33Ye0GmIQQW+8jrKry3wdE8dclZza3W5oENYxsmQIBII3LiOkyIVbvy1020cAMvcZnKAZ5nkTMq50rsipXLQMOECHkh8hpyEjQzE6Zbqp3PYaFU4HM1aXs7SCXkgiPAAyByg7rHGltmyuTpFTuCwds59KZLWQB9onWeR2C37Lwo/FTdXx9nUnu0oxYQQII1MjPLovFjoNsl4RngczEATpqMMnPULoxrNrU2hw+WCxwyLSOX3QrcmVpprplmPFa4yXTIy7OALK2k753hwhhqsazswTPcA7znkxBOWZ5kGu2rhU0LZRaMXZl4nFEegyXR7u2zLo3J0WvxHZsQx64C1wG5OiqWWV7Z14lDRHfErh0Vm0KtMAFkNdlMtOs89CpG6GNsvda17acANIgtjkSASDJ+tud1M214fQ6j9SsFFgdTBGToUHJ1R1RTjs069hbVqOeG4i4YXPccRDTqAT8oP4qNvl3ZllNgGZAEchnH4KTZVDAe9n+slWb8qvqVqTaepqtaDsC7X0Ga5FW6LK49ljrWJpayztrsY8tAaJbLgDiPcJl2ZnL2W62jgp/RqZLqjzD3AQYJO0mJnXxXCOLLyL7ZUeCRhdhbsQGHCM+Yw+q6r8LviW2s9ljtNNrKrhDazcu1cBpUGzzHzTBOwkTs/Ta7POlk2dXs1IMY1g0a0AeQhZERaDOEREAREQBERAEREAREQBERAEREAREQBERAEREAREQBEVfvrja77KS2taqbXDVgON/9LZIQFR+JFd1EOpMZBrENa+ZhrpkDF8uEB0RGZBVDvuxPo0BXa/JjmyBkRJAkRykE+KmfiP8AEawWukxtDtjUp1MTX9nDQIIIIc4EyD7Llt6Xo6plieW6nFGZ8Btoq1i3+xcp6N+9r1NWu1xglrQCftZk/j6yrJd17VsmBph0ATqDseo8OS57Sku6k5eK6VwfbGOoUsQEtfhPvn4Qo5oqMejV42STk9nQ7pb3dcsvNRnF99fR3MGBxBznn0HMrcsNFwk/VkkeH+M/Nbl4vY+mWEB0jQgHzz08lhXey9zS32Rtk4ipPsr3zmNunVZ+G2VxTcKupzDY0kTE7xkPGVFs4QbUcCXQ0kEhoEEA8/7K02uvTpsze1jdAS4CCutL0d5+kV61U3PO8gxrEnSFmt92YH2KkyMYrtc7lkHl3lkVJ04caVQQZ5aEgzI9UslVlW1F2pp9wHxzMeQH6K7DTIZ58jivHvD1eyVpqNOCo5zmv1a4uJcROkyTlrCrlCqWuDmktc0gtcNQQZBHIgiV1b40cRuLWWSn+7dnUMA4nA5NaT9kiTG5AnIhclC9LE3KKbMElTPrTgu/BbbFQtOWJ7O+Bs9pLXjwxNMdIU2vmDgPjO02Bx7I46ZMvouJwu6j7Duo6SDC7BYfirZaoBFKqD9ZpwAjw70H1ClwfopZf0VZsXHlhqZGt2R5VRh982+6n7JbKdUYqdRjxzY4OHsuNNAzoiLgCIiAIiIAiIgCIiAIiIAiIgCIiAIiIAuX8c/Ff6HaxZ6FNlYU/wB+SSIcYhjCNwJmQcyBsV0q2VcNN7hq1pPoCV8dsruqEveZc9xc483OMknzK6lbJJHSviH8VqtpijYnPo0S0Y3fLUeSM2yPkaNDBk8415eXRsFktoiI0MrG2nIBlTqjp5ed/uXhftQ+68ygNq6qeKtTHN7fITn7K5Xrd5oVvpFAfsn95zRmG7wYy5+6oSsHCdlqvqjsnEOOgiQ7+FwkSDn6Sq5r2y7FbdI7HwleAq0TTcflDZdGxaDlOpGnLfosF83PUaCRVrVQc9p0GWGmBkIygKFslyWyygvaxjhljYyoS4wDtETpo46LbocRh1bs8ZY5wGFrhEPzkGdCcstFgkv+TTCbg7NezWig0wTaMQ+anjwMMbOxd7yU3drDVBdUwYTpTEEEdZyA26816u27m1mtqH5Q4lxPzOIPoBKszrtYG90Ycv1JOahJF78ps0WNp06bWsDQ1skBogCeUKj3xeL7BRwtJFotJcWjIljT8zz1gho8Cpi3cQULKHhwL6jT3aXMyc+gEZqhuvCpXrOtFR0vdkRlDW7NbByAk5dfNWY0+2chh/JJL0Sd4ss1pu5lHEfpNElzKkFwJc6XNcWyYcM5I1A6rndeyvpkY2ls81fLLVaHd0AEZiPHX1hVzi+1S9rOWft/dX4ckuXEt83w8cMbyXv+CEpVcJlWq5LvfiOIQdImd9cvBVIqxcM312RwP+U77t/MLdF0eFJWWC0WR7CNR4fmvyyW19Nwcx7mOByLSWn+6kLdW7vioStqrofJbKZ6ejpV1fEp7aLxWp9pUaO49sAOP8Y28RryCirp+JlqbVBrFtSmXCW4QCGz9QiM45yqhQdln+KWyjhjKMt1xYo29Dm6PpCjVDmhzTLXAEEbgiQQva538MeJnPbTsrgCA04XTnAzwkbxmPRdEWWUeLotTsIiKJ0IiIAiIgCIiAIiIAiIgCIiA0b9qtZZqznv7NopPxPicAwnvRvGq+O6TsOW3NfXPF99ULJZala0mKeEtiJLy4EBjRuT+ZOQK+QRpBUokkSrjjYWiCMvEEaEepHgSozNpSnVLTIKzWmtjE7jX81Z2DE90/rxXhfgKKJ0/QumcMubY7Gy0Fk1KzmgcxSJiWjSTkecOC57dVhdXqsot1e6PAaud5NBPkuyMfSqWIUoBa2mG4dC0tAAPsFm8maSSNPjxbbaMt3XiKrGuYCZbjEyDBJg66Zeyy3nZe3c3GWscxrajXcwcTajCYksHdPMT1VFu2+/oxdgcC80+xAe05AF7gJGUjtCM4yA1V/sN0UatFrnVf2vZFhc1xgYpJgQRIJyJCyTjxlZq1xpm1dFYWdjmVSyC5xaGnYxlB5SB5qdo3q17TIjmDy3Ppn5Ko3nwa2o8PZa3U34Q2MIqMOHQkZGeea07nvCs6pTsZDRUa/EXH5XNac3NnNwjYZ55rj3tMioRafor/GNANtjiwmW6jkdCPxHQrWpFrxmAT6H1Vo46uN76tN1BubhGLn3sgZ0gOGfIDkqfaxVs9Ts69M038jo7qw6OHgrV8lrs9Hxs0IJJ9MkqNBrc2jMkTOZ9fNVm+6Laj6lQfK2GtPMjU+s+UKw2G1yRhzM5ASTPQbrXvThyrQfTpvbhZUMgTLmgYcnDYiR+slb4tKb5dlP9Wl/bioVVlKwkZEZrcsFnxOEDx8FO3jYKZfhdzGYyPnsV5Fz16UACm5rhIeKjYAzjEPmaekHVehFJPZ8/JutErbK3cI6QIWjRtBqADDJA2zyEyY2AAleeyY1o7U43HUNOFrfMZuPXIdEoXgWNqNpHAHMIIaSJEHI8/NXLS0U99kpdlhq1ndnTGJ2ZiQMhvmVv8V0gKlSNGnDy+VoH4LS4dt5pVqdUfVcJ8Nx6Svd92uaZP2s/VQfL8i+gq4mDg++32eo2q3Ps3Zjm05EeYJX0Dcl70rVSbWoulpyPNpGrSNiPxB3XzTcbC4VCASPDTlPJX74M3xgtVSzE92syW/zskwPFhd/QFDLFNWWR7OzoiLMTCIiAIiIAiIgCIiAIiIAiIgOXf8AELQe67qbmglrLS0vPIFlRoJ6YnAeJC+f6AkEa/f4hfXvFN0/S7HaLN3Zq0ntaXaBxacLj4Og+S+Q7ZZKlCs+k8YalN5a4AgwQdiMiOqlEkjC5sdQvIK26tnee9hInmIB6iclrvoOGo/H/KkdPIX6BKxypK5rtq2ioKVJhc48sgBzJ+qBqSuAtPwvswZau1qiG9m4CR9ruk+kjzXRLvu2i+njbInXP7xoqqLvFmoyDLiWiTIybJAjbMuP+oA6Lb4We2tVfDyGEYgA6IcTm2DOUrz875/JG/BHjHZjvbhCk55dIAIjI+m2oUvYuDKeDHStDmvOYjMaaESFv2642vEsqPa4cy33kZjpkoNtjttAy0ebHtc13i1xEHwUFJtVZLirtG06hbrOT8tbLLC7C70fA91pcO1q1Sv2T6L2lsvl7YLToC2RlvmNV+W6/rYKZBYZjIuaBHUOP5q0cNsFGm19U4n1WsDnTIjZo6d+dOaJVtonlm1GiSfQBdn9VrI6S0971b7KatNEVGw4A+In71Gsy7pMQ0NM9DLH9QN/8qTpvyC4Y5Mr9G4bPSrOrMpNZUIglsgRvDQcIncwqZxxaP8A31NugFEEebnj72hdGtWpXL/igcNps5H1qTx/S9pH/wAj6rR428isqyN8SnWsOa8tIMyY67r9HaxMGPuVjovFSiHQMTTEnM6LxZ7bTDHMc0SdDuvVUmZHRAfQ3ESXJctPE8g6Zz4QZUu2ox1CJzBOjS7lnIHkomhWaGdwzils+Jz/AC81K7I3o37I+I6z+H5lY75tGQadgB7LGX5sH8WfmP7rTtlQ1awaNz7LsnsRRP3Ezs7JUJH7wtjyxGfdqz/Dozetmj7bv/rf+vNal9W0MY2k3Rog+PReOFqYa2vaHkgNoVWtMkHE6mWyDsQHe4VM9RZZHbPptFUvhTeL6912d9Rxc8B7C5xknBUewSTqcLW5q2rMTCIiAIiIAiIgCIiAIiIAiIgOCfGzji1C11LBRqOpUqbWCpgOF1Rzmh+bhngwvaIEScUzkuW3baBTM7rrP/ENwyGvpXgz65FKqOoaSx/9LXNPg1cYaVKJJdEzUrl0mfTT0/WiwuB8jy/LmtaifRbVibidDjDBm48m7x15dVYcMd33ZVr1RTpU3Oc4gCAYBO7j9VsZk7Ls918PU7tsNSCHVXBjalSIkve1uFs6NAPnE9FDfDeqSatVrQ2mIZTZ1ImTzJjU6weqtHGNMusNbAJczs3gcyyq1x9c/VY8023xLor2VvigTZ6gzkQR4gyqxw28NLnlxDT8xbngP2v5D7K1Xw8PaC092oBB6ESPvVLeTSOMHDGR5frZVwXxo217LpbbztTBJLarIyc3MxzMCT5SVpMv6qcuycT0lvsZy6yoKxXuaNMkOc5hPyD5A4gxJGQ0OQ5FQVtvKpUJL3kz9UZD+kZKyHj32Uz8hRdLZcal9NqPZSq1mUw5wDgAXxn9ZwGFo55ro1us80+zGR+r4tIInzhcV4Ns7altotcAW4sxsuz8SOdTpYw0kNMkjOI1mNoUM+NRpIq/K5u2blkph0ZeE7eHVS7DlCqPDNtdVD3NB7mGRBHzDENc/lg+Dh52SzWiVnqgZLY3KeS5V8UnTabGN8FX3LPyXV6xlp8Fxv4k2guvCm3ZlIeri9x9sK0+KryIqyP4s/LA2KDurvwUXUpBxkgEjSc48OS27raXB8aBv4j8lrPdmYXrRW2Ym9I2LrYHPwOOEHKVqXhZ4e0SDO4PX20X4HQV+l2JxdoAAPb/AD6qVbsWqIq32mHxyHuVu3WBTaarh3nfLOw5qJrd6vGwcJW9eVpkwDplCgu22WVpJGe7bBUtlobRpiS45k6NAzLnHkFM8b16dCiyx0j1J3LeZj7Rz/0qfsFKndNhx1f+oqtlw+ticIbTb/K0Ok7Fx6LS+GvB5vS0VLXa86LHCWbVHbMnZjQBO5yHNZXNzbfotSSOo/COwmjdVmB1eHVPJ73OH+0tVxXljAAAAAAIAGQA5DkvSgAiIgCIiAIiIAiIgCIiAIiIDhH/ABB8U4qlO76cRTipVOvec0hrOkMcXH+dq5C6hAB3OeXJTHH1rdVvK1vfr29QeTXFoH9LQPJRlmKnE6ZLNRgZ67BbF40sLGjQOgAbuiMTj0xGB0AWe5qWOs2dBJ9NvWPdeeIq/wC2b/CAY85/AI3ujvqzsnw7u4MsTOpL/PT1yKmmw7EzYgt9Zj3ha3BP/SUf+3/5Feoiof4v19686T+TL10U+td5a8UdBTc5rR/CDDf9uFRdououq6gMacbiR9ggkDx08Vc+IQGOpV4yqdxw3xQ5wPhDXD+lQl40Q9gpTHaOa1x5tJxOz1BgGOsLqk7LeVxNGwXSK9LFUJi1OfpMNxGaLgDu0tYc+bhuuZMJLoMg7g7dF2e0N/Z9m3IiMJ2BBEeWQXL+KrOGW+uGiAXh0ci9rXkDpicVqwz3RlyI3+BWTbqfiu9WepkFwr4eMBtzPAldtoHKP1oFX5T+R2HRv1XgCT5/msTqIObdfYr00S2DyWCi4sOHUSsrZIwutGF0HI/euN8bVcV51uQcAPAUmf39V2m8GSWnf/C4nxmyLyrf9yfVjVr8N/Mqy/4ma6K+DH/E0gT5L2LFIc8TA6c/NaFMZqZsNf8AYVAZ1H4/kvTna2jJF3pkIRqtxlHDQDz9ZuLyj9eqjbwfDHnpHrl+KtVssY+jhs6UQP8AZqmSdNIRjZzuwmXkncq52OjZ6FRtrrDFhaHMpD67xGHymCTpluSAqLZ6mF0rtl1XLSqUWgtBxU6YkjoHZ9Mvc8ys8slR2XtbKCLNabytBrVjkTmQIa1v2WD9cyvobhC6G2Wy06TW4cpI6nn1iB5Kv8IXQ17y50RSjujQk5jyEK9KrlfXRIIiIAiIgCIiA//Z"/>
          <p:cNvSpPr>
            <a:spLocks noChangeAspect="1" noChangeArrowheads="1"/>
          </p:cNvSpPr>
          <p:nvPr/>
        </p:nvSpPr>
        <p:spPr bwMode="auto">
          <a:xfrm>
            <a:off x="1072245" y="277711"/>
            <a:ext cx="304800" cy="377686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pic>
        <p:nvPicPr>
          <p:cNvPr id="10" name="Picture 9"/>
          <p:cNvPicPr>
            <a:picLocks noChangeAspect="1"/>
          </p:cNvPicPr>
          <p:nvPr/>
        </p:nvPicPr>
        <p:blipFill>
          <a:blip r:embed="rId2"/>
          <a:stretch>
            <a:fillRect/>
          </a:stretch>
        </p:blipFill>
        <p:spPr>
          <a:xfrm>
            <a:off x="1211723" y="1555383"/>
            <a:ext cx="2761727" cy="1658256"/>
          </a:xfrm>
          <a:prstGeom prst="rect">
            <a:avLst/>
          </a:prstGeom>
        </p:spPr>
      </p:pic>
      <p:sp>
        <p:nvSpPr>
          <p:cNvPr id="2" name="Title 1"/>
          <p:cNvSpPr>
            <a:spLocks noGrp="1"/>
          </p:cNvSpPr>
          <p:nvPr>
            <p:ph type="title"/>
          </p:nvPr>
        </p:nvSpPr>
        <p:spPr/>
        <p:txBody>
          <a:bodyPr/>
          <a:lstStyle/>
          <a:p>
            <a:r>
              <a:rPr lang="en-US" dirty="0" smtClean="0"/>
              <a:t>DevOps Practice</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2460249905"/>
              </p:ext>
            </p:extLst>
          </p:nvPr>
        </p:nvGraphicFramePr>
        <p:xfrm>
          <a:off x="1524000" y="1104898"/>
          <a:ext cx="6096000" cy="4829176"/>
        </p:xfrm>
        <a:graphic>
          <a:graphicData uri="http://schemas.openxmlformats.org/drawingml/2006/table">
            <a:tbl>
              <a:tblPr firstRow="1" bandRow="1">
                <a:tableStyleId>{EE9117C1-6F56-46DE-8B7F-AF8F4CEE741D}</a:tableStyleId>
              </a:tblPr>
              <a:tblGrid>
                <a:gridCol w="3048000"/>
                <a:gridCol w="3048000"/>
              </a:tblGrid>
              <a:tr h="2414588">
                <a:tc>
                  <a:txBody>
                    <a:bodyPr/>
                    <a:lstStyle/>
                    <a:p>
                      <a:r>
                        <a:rPr lang="en-US" dirty="0" smtClean="0"/>
                        <a:t>WE WANT YOU !</a:t>
                      </a:r>
                      <a:endParaRPr lang="en-US" dirty="0"/>
                    </a:p>
                  </a:txBody>
                  <a:tcPr/>
                </a:tc>
                <a:tc>
                  <a:txBody>
                    <a:bodyPr/>
                    <a:lstStyle/>
                    <a:p>
                      <a:r>
                        <a:rPr lang="en-US" dirty="0" smtClean="0"/>
                        <a:t>Help</a:t>
                      </a:r>
                      <a:r>
                        <a:rPr lang="en-US" baseline="0" dirty="0" smtClean="0"/>
                        <a:t> Sales deliver a unified DevOps Conversation.</a:t>
                      </a:r>
                    </a:p>
                    <a:p>
                      <a:endParaRPr lang="en-US" baseline="0" dirty="0" smtClean="0"/>
                    </a:p>
                    <a:p>
                      <a:r>
                        <a:rPr lang="en-US" baseline="0" dirty="0" smtClean="0"/>
                        <a:t>Map the DevOps conversation to Verizon’s Solutions.</a:t>
                      </a:r>
                      <a:endParaRPr lang="en-US" dirty="0"/>
                    </a:p>
                  </a:txBody>
                  <a:tcPr/>
                </a:tc>
              </a:tr>
              <a:tr h="2414588">
                <a:tc>
                  <a:txBody>
                    <a:bodyPr/>
                    <a:lstStyle/>
                    <a:p>
                      <a:r>
                        <a:rPr lang="en-US" dirty="0" smtClean="0"/>
                        <a:t>Team up with a partner to</a:t>
                      </a:r>
                      <a:r>
                        <a:rPr lang="en-US" baseline="0" dirty="0" smtClean="0"/>
                        <a:t> help build out the Application Factory.</a:t>
                      </a:r>
                    </a:p>
                    <a:p>
                      <a:endParaRPr lang="en-US" baseline="0" dirty="0" smtClean="0"/>
                    </a:p>
                    <a:p>
                      <a:r>
                        <a:rPr lang="en-US" baseline="0" dirty="0" smtClean="0"/>
                        <a:t>Hands on lab</a:t>
                      </a:r>
                    </a:p>
                    <a:p>
                      <a:endParaRPr lang="en-US" baseline="0" dirty="0" smtClean="0"/>
                    </a:p>
                    <a:p>
                      <a:endParaRPr lang="en-US" dirty="0"/>
                    </a:p>
                  </a:txBody>
                  <a:tcPr/>
                </a:tc>
                <a:tc>
                  <a:txBody>
                    <a:bodyPr/>
                    <a:lstStyle/>
                    <a:p>
                      <a:endParaRPr lang="en-US" dirty="0"/>
                    </a:p>
                  </a:txBody>
                  <a:tcPr/>
                </a:tc>
              </a:tr>
            </a:tbl>
          </a:graphicData>
        </a:graphic>
      </p:graphicFrame>
    </p:spTree>
    <p:extLst>
      <p:ext uri="{BB962C8B-B14F-4D97-AF65-F5344CB8AC3E}">
        <p14:creationId xmlns:p14="http://schemas.microsoft.com/office/powerpoint/2010/main" val="308901814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accent4">
            <a:lumMod val="2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678785" y="152484"/>
            <a:ext cx="8229600" cy="1091353"/>
          </a:xfrm>
        </p:spPr>
        <p:txBody>
          <a:bodyPr/>
          <a:lstStyle/>
          <a:p>
            <a:r>
              <a:rPr lang="en-US" dirty="0" smtClean="0"/>
              <a:t> Map the Verizon solution with the SDLC</a:t>
            </a:r>
            <a:endParaRPr lang="en-US" dirty="0"/>
          </a:p>
        </p:txBody>
      </p:sp>
      <p:grpSp>
        <p:nvGrpSpPr>
          <p:cNvPr id="3" name="Group 2"/>
          <p:cNvGrpSpPr/>
          <p:nvPr/>
        </p:nvGrpSpPr>
        <p:grpSpPr>
          <a:xfrm>
            <a:off x="1277120" y="3960830"/>
            <a:ext cx="377392" cy="448901"/>
            <a:chOff x="2107491" y="2504048"/>
            <a:chExt cx="377392" cy="336676"/>
          </a:xfrm>
        </p:grpSpPr>
        <p:sp>
          <p:nvSpPr>
            <p:cNvPr id="4" name="Rounded Rectangle 3"/>
            <p:cNvSpPr/>
            <p:nvPr/>
          </p:nvSpPr>
          <p:spPr>
            <a:xfrm>
              <a:off x="2107491" y="2504048"/>
              <a:ext cx="377392" cy="336676"/>
            </a:xfrm>
            <a:prstGeom prst="roundRect">
              <a:avLst/>
            </a:prstGeom>
            <a:solidFill>
              <a:schemeClr val="bg1"/>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smtClean="0">
                <a:solidFill>
                  <a:srgbClr val="FFFFFF"/>
                </a:solidFill>
                <a:latin typeface="Calibri"/>
                <a:cs typeface="Arial Unicode MS" pitchFamily="34" charset="-128"/>
              </a:endParaRPr>
            </a:p>
          </p:txBody>
        </p:sp>
        <p:grpSp>
          <p:nvGrpSpPr>
            <p:cNvPr id="5" name="Group 4"/>
            <p:cNvGrpSpPr/>
            <p:nvPr/>
          </p:nvGrpSpPr>
          <p:grpSpPr>
            <a:xfrm>
              <a:off x="2139255" y="2562511"/>
              <a:ext cx="314998" cy="216115"/>
              <a:chOff x="8358627" y="1279038"/>
              <a:chExt cx="866716" cy="594642"/>
            </a:xfrm>
          </p:grpSpPr>
          <p:pic>
            <p:nvPicPr>
              <p:cNvPr id="6" name="Picture 2" descr="http://www.paulfrymire.com/wp-content/uploads/2013/09/tfs2012.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4151" t="5181" r="24054" b="31699"/>
              <a:stretch/>
            </p:blipFill>
            <p:spPr bwMode="auto">
              <a:xfrm>
                <a:off x="8358627" y="1279038"/>
                <a:ext cx="866716" cy="59464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http://www.paulfrymire.com/wp-content/uploads/2013/09/tfs2012.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54267" t="18480" r="24054" b="71695"/>
              <a:stretch/>
            </p:blipFill>
            <p:spPr bwMode="auto">
              <a:xfrm>
                <a:off x="8679779" y="1408064"/>
                <a:ext cx="362769" cy="92562"/>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8" name="Group 7"/>
          <p:cNvGrpSpPr/>
          <p:nvPr/>
        </p:nvGrpSpPr>
        <p:grpSpPr>
          <a:xfrm>
            <a:off x="844834" y="3664698"/>
            <a:ext cx="377392" cy="448901"/>
            <a:chOff x="894650" y="3207116"/>
            <a:chExt cx="377392" cy="336676"/>
          </a:xfrm>
          <a:solidFill>
            <a:schemeClr val="bg1"/>
          </a:solidFill>
        </p:grpSpPr>
        <p:sp>
          <p:nvSpPr>
            <p:cNvPr id="9" name="Rounded Rectangle 8"/>
            <p:cNvSpPr/>
            <p:nvPr/>
          </p:nvSpPr>
          <p:spPr>
            <a:xfrm>
              <a:off x="894650" y="3207116"/>
              <a:ext cx="377392" cy="336676"/>
            </a:xfrm>
            <a:prstGeom prst="roundRect">
              <a:avLst/>
            </a:prstGeom>
            <a:grp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smtClean="0">
                <a:solidFill>
                  <a:srgbClr val="FFFFFF"/>
                </a:solidFill>
                <a:latin typeface="Calibri"/>
                <a:cs typeface="Arial Unicode MS" pitchFamily="34" charset="-128"/>
              </a:endParaRPr>
            </a:p>
          </p:txBody>
        </p:sp>
        <p:pic>
          <p:nvPicPr>
            <p:cNvPr id="10" name="Picture 9" descr="JFrog - Managing your Binaries"/>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946796" y="3237896"/>
              <a:ext cx="273101" cy="288614"/>
            </a:xfrm>
            <a:prstGeom prst="rect">
              <a:avLst/>
            </a:prstGeom>
            <a:grpFill/>
            <a:extLst/>
          </p:spPr>
        </p:pic>
      </p:grpSp>
      <p:grpSp>
        <p:nvGrpSpPr>
          <p:cNvPr id="11" name="Group 10"/>
          <p:cNvGrpSpPr/>
          <p:nvPr/>
        </p:nvGrpSpPr>
        <p:grpSpPr>
          <a:xfrm>
            <a:off x="1331708" y="5350493"/>
            <a:ext cx="6171764" cy="276223"/>
            <a:chOff x="1343771" y="3908689"/>
            <a:chExt cx="6171764" cy="207167"/>
          </a:xfrm>
        </p:grpSpPr>
        <p:cxnSp>
          <p:nvCxnSpPr>
            <p:cNvPr id="12" name="Straight Arrow Connector 11"/>
            <p:cNvCxnSpPr>
              <a:stCxn id="24" idx="3"/>
            </p:cNvCxnSpPr>
            <p:nvPr/>
          </p:nvCxnSpPr>
          <p:spPr>
            <a:xfrm flipV="1">
              <a:off x="1343771" y="4053098"/>
              <a:ext cx="6171764" cy="1"/>
            </a:xfrm>
            <a:prstGeom prst="straightConnector1">
              <a:avLst/>
            </a:prstGeom>
            <a:ln w="19050">
              <a:solidFill>
                <a:srgbClr val="FFFFFF">
                  <a:alpha val="69804"/>
                </a:srgbClr>
              </a:solidFill>
              <a:prstDash val="sysDot"/>
              <a:headEnd type="none" w="med" len="med"/>
              <a:tailEnd type="arrow" w="sm" len="sm"/>
            </a:ln>
          </p:spPr>
          <p:style>
            <a:lnRef idx="2">
              <a:schemeClr val="accent1"/>
            </a:lnRef>
            <a:fillRef idx="0">
              <a:schemeClr val="accent1"/>
            </a:fillRef>
            <a:effectRef idx="1">
              <a:schemeClr val="accent1"/>
            </a:effectRef>
            <a:fontRef idx="minor">
              <a:schemeClr val="tx1"/>
            </a:fontRef>
          </p:style>
        </p:cxnSp>
        <p:sp>
          <p:nvSpPr>
            <p:cNvPr id="13" name="Rounded Rectangle 12"/>
            <p:cNvSpPr/>
            <p:nvPr/>
          </p:nvSpPr>
          <p:spPr>
            <a:xfrm flipH="1">
              <a:off x="6474440" y="3908689"/>
              <a:ext cx="666407" cy="207167"/>
            </a:xfrm>
            <a:prstGeom prst="roundRect">
              <a:avLst>
                <a:gd name="adj" fmla="val 6089"/>
              </a:avLst>
            </a:prstGeom>
            <a:solidFill>
              <a:schemeClr val="bg2"/>
            </a:solidFill>
            <a:ln w="38100" cap="flat" cmpd="sng" algn="ctr">
              <a:noFill/>
              <a:prstDash val="solid"/>
            </a:ln>
            <a:effectLst/>
          </p:spPr>
          <p:txBody>
            <a:bodyPr vert="horz" lIns="0" tIns="45720" rIns="0" bIns="73152" rtlCol="0" anchor="ctr"/>
            <a:lstStyle/>
            <a:p>
              <a:pPr marL="0" marR="0" indent="0" algn="ctr" defTabSz="914400" eaLnBrk="1" fontAlgn="auto" latinLnBrk="0" hangingPunct="1">
                <a:lnSpc>
                  <a:spcPct val="70000"/>
                </a:lnSpc>
                <a:spcBef>
                  <a:spcPts val="0"/>
                </a:spcBef>
                <a:spcAft>
                  <a:spcPts val="0"/>
                </a:spcAft>
                <a:buClr>
                  <a:srgbClr val="FFFFFF"/>
                </a:buClr>
                <a:buSzTx/>
                <a:buFontTx/>
                <a:buNone/>
                <a:tabLst/>
              </a:pPr>
              <a:r>
                <a:rPr lang="en-US" sz="900" kern="0" dirty="0" smtClean="0">
                  <a:cs typeface="Arial Unicode MS" pitchFamily="34" charset="-128"/>
                </a:rPr>
                <a:t>release alert &amp; details</a:t>
              </a:r>
              <a:endParaRPr kumimoji="0" lang="en-US" sz="900" b="0" i="0" u="none" strike="noStrike" kern="0" cap="none" spc="0" normalizeH="0" baseline="0" noProof="0" dirty="0" smtClean="0">
                <a:ln>
                  <a:noFill/>
                </a:ln>
                <a:effectLst/>
                <a:uLnTx/>
                <a:uFillTx/>
                <a:cs typeface="Arial Unicode MS" pitchFamily="34" charset="-128"/>
              </a:endParaRPr>
            </a:p>
          </p:txBody>
        </p:sp>
      </p:grpSp>
      <p:pic>
        <p:nvPicPr>
          <p:cNvPr id="14"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66659" y="1928993"/>
            <a:ext cx="579110" cy="9565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Rectangle 14"/>
          <p:cNvSpPr/>
          <p:nvPr/>
        </p:nvSpPr>
        <p:spPr>
          <a:xfrm>
            <a:off x="6775093" y="607425"/>
            <a:ext cx="2368194" cy="825501"/>
          </a:xfrm>
          <a:prstGeom prst="rect">
            <a:avLst/>
          </a:prstGeom>
          <a:solidFill>
            <a:schemeClr val="accent5">
              <a:lumMod val="50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6767952" y="712400"/>
            <a:ext cx="2363985" cy="461665"/>
          </a:xfrm>
          <a:prstGeom prst="rect">
            <a:avLst/>
          </a:prstGeom>
        </p:spPr>
        <p:txBody>
          <a:bodyPr wrap="square">
            <a:spAutoFit/>
          </a:bodyPr>
          <a:lstStyle/>
          <a:p>
            <a:pPr algn="ctr">
              <a:lnSpc>
                <a:spcPct val="75000"/>
              </a:lnSpc>
            </a:pPr>
            <a:r>
              <a:rPr lang="en-US" sz="1600" kern="0" dirty="0" smtClean="0">
                <a:solidFill>
                  <a:srgbClr val="FFFFFF"/>
                </a:solidFill>
                <a:effectLst>
                  <a:outerShdw blurRad="50800" dist="38100" dir="2700000" algn="tl" rotWithShape="0">
                    <a:prstClr val="black">
                      <a:alpha val="40000"/>
                    </a:prstClr>
                  </a:outerShdw>
                </a:effectLst>
              </a:rPr>
              <a:t>Create continuous feedback loops</a:t>
            </a:r>
            <a:endParaRPr lang="en-US" sz="1600" kern="0" dirty="0">
              <a:solidFill>
                <a:srgbClr val="FFFFFF"/>
              </a:solidFill>
              <a:effectLst>
                <a:outerShdw blurRad="50800" dist="38100" dir="2700000" algn="tl" rotWithShape="0">
                  <a:prstClr val="black">
                    <a:alpha val="40000"/>
                  </a:prstClr>
                </a:outerShdw>
              </a:effectLst>
            </a:endParaRPr>
          </a:p>
        </p:txBody>
      </p:sp>
      <p:sp>
        <p:nvSpPr>
          <p:cNvPr id="17" name="Rectangle 16"/>
          <p:cNvSpPr/>
          <p:nvPr/>
        </p:nvSpPr>
        <p:spPr>
          <a:xfrm>
            <a:off x="4346662" y="607425"/>
            <a:ext cx="2367005" cy="825501"/>
          </a:xfrm>
          <a:prstGeom prst="rect">
            <a:avLst/>
          </a:prstGeom>
          <a:solidFill>
            <a:schemeClr val="accent5">
              <a:lumMod val="50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4346662" y="679570"/>
            <a:ext cx="2367005" cy="510909"/>
          </a:xfrm>
          <a:prstGeom prst="rect">
            <a:avLst/>
          </a:prstGeom>
        </p:spPr>
        <p:txBody>
          <a:bodyPr wrap="square" lIns="0" rIns="0">
            <a:spAutoFit/>
          </a:bodyPr>
          <a:lstStyle/>
          <a:p>
            <a:pPr algn="ctr">
              <a:lnSpc>
                <a:spcPct val="85000"/>
              </a:lnSpc>
            </a:pPr>
            <a:r>
              <a:rPr lang="en-US" sz="1600" kern="0" dirty="0">
                <a:solidFill>
                  <a:srgbClr val="FFFFFF"/>
                </a:solidFill>
                <a:effectLst>
                  <a:outerShdw blurRad="50800" dist="38100" dir="2700000" algn="tl" rotWithShape="0">
                    <a:prstClr val="black">
                      <a:alpha val="40000"/>
                    </a:prstClr>
                  </a:outerShdw>
                </a:effectLst>
              </a:rPr>
              <a:t>Automate application deployment &amp;</a:t>
            </a:r>
            <a:r>
              <a:rPr lang="en-US" sz="1600" kern="0" dirty="0" smtClean="0">
                <a:solidFill>
                  <a:srgbClr val="FFFFFF"/>
                </a:solidFill>
                <a:effectLst>
                  <a:outerShdw blurRad="50800" dist="38100" dir="2700000" algn="tl" rotWithShape="0">
                    <a:prstClr val="black">
                      <a:alpha val="40000"/>
                    </a:prstClr>
                  </a:outerShdw>
                </a:effectLst>
              </a:rPr>
              <a:t> </a:t>
            </a:r>
            <a:r>
              <a:rPr lang="en-US" sz="1600" kern="0" dirty="0">
                <a:solidFill>
                  <a:srgbClr val="FFFFFF"/>
                </a:solidFill>
                <a:effectLst>
                  <a:outerShdw blurRad="50800" dist="38100" dir="2700000" algn="tl" rotWithShape="0">
                    <a:prstClr val="black">
                      <a:alpha val="40000"/>
                    </a:prstClr>
                  </a:outerShdw>
                </a:effectLst>
              </a:rPr>
              <a:t>promotion</a:t>
            </a:r>
          </a:p>
        </p:txBody>
      </p:sp>
      <p:sp>
        <p:nvSpPr>
          <p:cNvPr id="19" name="Rectangle 18"/>
          <p:cNvSpPr/>
          <p:nvPr/>
        </p:nvSpPr>
        <p:spPr>
          <a:xfrm>
            <a:off x="1921565" y="607425"/>
            <a:ext cx="2367005" cy="825501"/>
          </a:xfrm>
          <a:prstGeom prst="rect">
            <a:avLst/>
          </a:prstGeom>
          <a:solidFill>
            <a:schemeClr val="accent5">
              <a:lumMod val="50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p:cNvGrpSpPr/>
          <p:nvPr/>
        </p:nvGrpSpPr>
        <p:grpSpPr>
          <a:xfrm>
            <a:off x="2464104" y="4553913"/>
            <a:ext cx="2041315" cy="907039"/>
            <a:chOff x="573545" y="2774461"/>
            <a:chExt cx="8006156" cy="981014"/>
          </a:xfrm>
          <a:solidFill>
            <a:schemeClr val="accent3">
              <a:lumMod val="50000"/>
            </a:schemeClr>
          </a:solidFill>
        </p:grpSpPr>
        <p:sp>
          <p:nvSpPr>
            <p:cNvPr id="21" name="Rectangle 20"/>
            <p:cNvSpPr/>
            <p:nvPr/>
          </p:nvSpPr>
          <p:spPr>
            <a:xfrm>
              <a:off x="3609830" y="3632565"/>
              <a:ext cx="1923260" cy="12291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lIns="0" rIns="0" anchor="ctr"/>
            <a:lstStyle/>
            <a:p>
              <a:pPr algn="ctr" eaLnBrk="0" hangingPunct="0">
                <a:lnSpc>
                  <a:spcPct val="90000"/>
                </a:lnSpc>
              </a:pPr>
              <a:r>
                <a:rPr lang="en-US" sz="1000" dirty="0" smtClean="0">
                  <a:solidFill>
                    <a:srgbClr val="FFFFFF"/>
                  </a:solidFill>
                  <a:cs typeface="Calibri" pitchFamily="34" charset="0"/>
                </a:rPr>
                <a:t>QA/Test</a:t>
              </a:r>
              <a:endParaRPr lang="en-US" sz="1000" dirty="0">
                <a:solidFill>
                  <a:srgbClr val="FFFFFF"/>
                </a:solidFill>
                <a:cs typeface="Calibri" pitchFamily="34" charset="0"/>
              </a:endParaRPr>
            </a:p>
          </p:txBody>
        </p:sp>
        <p:sp>
          <p:nvSpPr>
            <p:cNvPr id="22" name="Trapezoid 21"/>
            <p:cNvSpPr/>
            <p:nvPr/>
          </p:nvSpPr>
          <p:spPr>
            <a:xfrm>
              <a:off x="573545" y="2774461"/>
              <a:ext cx="8006156" cy="801077"/>
            </a:xfrm>
            <a:prstGeom prst="trapezoid">
              <a:avLst>
                <a:gd name="adj" fmla="val 63823"/>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a:p>
          </p:txBody>
        </p:sp>
      </p:grpSp>
      <p:grpSp>
        <p:nvGrpSpPr>
          <p:cNvPr id="23" name="Group 22"/>
          <p:cNvGrpSpPr/>
          <p:nvPr/>
        </p:nvGrpSpPr>
        <p:grpSpPr>
          <a:xfrm>
            <a:off x="201570" y="4553913"/>
            <a:ext cx="2041315" cy="907039"/>
            <a:chOff x="573545" y="2774461"/>
            <a:chExt cx="8006156" cy="981014"/>
          </a:xfrm>
          <a:solidFill>
            <a:schemeClr val="accent3">
              <a:lumMod val="50000"/>
            </a:schemeClr>
          </a:solidFill>
        </p:grpSpPr>
        <p:sp>
          <p:nvSpPr>
            <p:cNvPr id="24" name="Rectangle 23"/>
            <p:cNvSpPr/>
            <p:nvPr/>
          </p:nvSpPr>
          <p:spPr>
            <a:xfrm>
              <a:off x="3880213" y="3632565"/>
              <a:ext cx="1173115" cy="12291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lIns="0" rIns="0" anchor="ctr"/>
            <a:lstStyle/>
            <a:p>
              <a:pPr algn="ctr" eaLnBrk="0" hangingPunct="0">
                <a:lnSpc>
                  <a:spcPct val="90000"/>
                </a:lnSpc>
              </a:pPr>
              <a:r>
                <a:rPr lang="en-US" sz="1000" dirty="0" smtClean="0">
                  <a:solidFill>
                    <a:srgbClr val="FFFFFF"/>
                  </a:solidFill>
                  <a:cs typeface="Calibri" pitchFamily="34" charset="0"/>
                </a:rPr>
                <a:t>DEV</a:t>
              </a:r>
              <a:endParaRPr lang="en-US" sz="1000" dirty="0">
                <a:solidFill>
                  <a:srgbClr val="FFFFFF"/>
                </a:solidFill>
                <a:cs typeface="Calibri" pitchFamily="34" charset="0"/>
              </a:endParaRPr>
            </a:p>
          </p:txBody>
        </p:sp>
        <p:sp>
          <p:nvSpPr>
            <p:cNvPr id="25" name="Trapezoid 24"/>
            <p:cNvSpPr/>
            <p:nvPr/>
          </p:nvSpPr>
          <p:spPr>
            <a:xfrm>
              <a:off x="573545" y="2774461"/>
              <a:ext cx="8006156" cy="801077"/>
            </a:xfrm>
            <a:prstGeom prst="trapezoid">
              <a:avLst>
                <a:gd name="adj" fmla="val 63823"/>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a:p>
          </p:txBody>
        </p:sp>
      </p:grpSp>
      <p:grpSp>
        <p:nvGrpSpPr>
          <p:cNvPr id="26" name="Group 25"/>
          <p:cNvGrpSpPr/>
          <p:nvPr/>
        </p:nvGrpSpPr>
        <p:grpSpPr>
          <a:xfrm>
            <a:off x="6989171" y="4553905"/>
            <a:ext cx="2041315" cy="934698"/>
            <a:chOff x="573545" y="2774461"/>
            <a:chExt cx="8006156" cy="1010932"/>
          </a:xfrm>
          <a:solidFill>
            <a:schemeClr val="accent3">
              <a:lumMod val="50000"/>
            </a:schemeClr>
          </a:solidFill>
        </p:grpSpPr>
        <p:sp>
          <p:nvSpPr>
            <p:cNvPr id="27" name="Rectangle 26"/>
            <p:cNvSpPr/>
            <p:nvPr/>
          </p:nvSpPr>
          <p:spPr>
            <a:xfrm>
              <a:off x="2897325" y="3632568"/>
              <a:ext cx="3440072" cy="152825"/>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lIns="0" rIns="0" anchor="ctr"/>
            <a:lstStyle/>
            <a:p>
              <a:pPr algn="ctr" eaLnBrk="0" hangingPunct="0">
                <a:lnSpc>
                  <a:spcPct val="90000"/>
                </a:lnSpc>
              </a:pPr>
              <a:r>
                <a:rPr lang="en-US" sz="1000" dirty="0" smtClean="0">
                  <a:solidFill>
                    <a:srgbClr val="FFFFFF"/>
                  </a:solidFill>
                  <a:cs typeface="Calibri" pitchFamily="34" charset="0"/>
                </a:rPr>
                <a:t>PRODUCTION</a:t>
              </a:r>
              <a:endParaRPr lang="en-US" sz="1000" dirty="0">
                <a:solidFill>
                  <a:srgbClr val="FFFFFF"/>
                </a:solidFill>
                <a:cs typeface="Calibri" pitchFamily="34" charset="0"/>
              </a:endParaRPr>
            </a:p>
          </p:txBody>
        </p:sp>
        <p:sp>
          <p:nvSpPr>
            <p:cNvPr id="28" name="Trapezoid 27"/>
            <p:cNvSpPr/>
            <p:nvPr/>
          </p:nvSpPr>
          <p:spPr>
            <a:xfrm>
              <a:off x="573545" y="2774461"/>
              <a:ext cx="8006156" cy="801077"/>
            </a:xfrm>
            <a:prstGeom prst="trapezoid">
              <a:avLst>
                <a:gd name="adj" fmla="val 63823"/>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a:p>
          </p:txBody>
        </p:sp>
      </p:grpSp>
      <p:grpSp>
        <p:nvGrpSpPr>
          <p:cNvPr id="29" name="Group 28"/>
          <p:cNvGrpSpPr/>
          <p:nvPr/>
        </p:nvGrpSpPr>
        <p:grpSpPr>
          <a:xfrm>
            <a:off x="4726638" y="4553913"/>
            <a:ext cx="2041315" cy="907039"/>
            <a:chOff x="573545" y="2774461"/>
            <a:chExt cx="8006156" cy="981014"/>
          </a:xfrm>
          <a:solidFill>
            <a:schemeClr val="accent3">
              <a:lumMod val="50000"/>
            </a:schemeClr>
          </a:solidFill>
        </p:grpSpPr>
        <p:sp>
          <p:nvSpPr>
            <p:cNvPr id="30" name="Rectangle 29"/>
            <p:cNvSpPr/>
            <p:nvPr/>
          </p:nvSpPr>
          <p:spPr>
            <a:xfrm>
              <a:off x="3464851" y="3632565"/>
              <a:ext cx="2407830" cy="122910"/>
            </a:xfrm>
            <a:prstGeom prst="rect">
              <a:avLst/>
            </a:prstGeom>
            <a:grpFill/>
            <a:ln w="3175">
              <a:noFill/>
            </a:ln>
            <a:effectLst/>
          </p:spPr>
          <p:style>
            <a:lnRef idx="1">
              <a:schemeClr val="accent1"/>
            </a:lnRef>
            <a:fillRef idx="3">
              <a:schemeClr val="accent1"/>
            </a:fillRef>
            <a:effectRef idx="2">
              <a:schemeClr val="accent1"/>
            </a:effectRef>
            <a:fontRef idx="minor">
              <a:schemeClr val="lt1"/>
            </a:fontRef>
          </p:style>
          <p:txBody>
            <a:bodyPr lIns="0" rIns="0" anchor="ctr"/>
            <a:lstStyle/>
            <a:p>
              <a:pPr algn="ctr" eaLnBrk="0" hangingPunct="0">
                <a:lnSpc>
                  <a:spcPct val="90000"/>
                </a:lnSpc>
              </a:pPr>
              <a:r>
                <a:rPr lang="en-US" sz="1000" dirty="0" smtClean="0">
                  <a:solidFill>
                    <a:srgbClr val="FFFFFF"/>
                  </a:solidFill>
                  <a:cs typeface="Calibri" pitchFamily="34" charset="0"/>
                </a:rPr>
                <a:t>PRE-PROD</a:t>
              </a:r>
              <a:endParaRPr lang="en-US" sz="1000" dirty="0">
                <a:solidFill>
                  <a:srgbClr val="FFFFFF"/>
                </a:solidFill>
                <a:cs typeface="Calibri" pitchFamily="34" charset="0"/>
              </a:endParaRPr>
            </a:p>
          </p:txBody>
        </p:sp>
        <p:sp>
          <p:nvSpPr>
            <p:cNvPr id="31" name="Trapezoid 30"/>
            <p:cNvSpPr/>
            <p:nvPr/>
          </p:nvSpPr>
          <p:spPr>
            <a:xfrm>
              <a:off x="573545" y="2774461"/>
              <a:ext cx="8006156" cy="801077"/>
            </a:xfrm>
            <a:prstGeom prst="trapezoid">
              <a:avLst>
                <a:gd name="adj" fmla="val 63823"/>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a:p>
          </p:txBody>
        </p:sp>
      </p:grpSp>
      <p:grpSp>
        <p:nvGrpSpPr>
          <p:cNvPr id="32" name="Group 31"/>
          <p:cNvGrpSpPr/>
          <p:nvPr/>
        </p:nvGrpSpPr>
        <p:grpSpPr>
          <a:xfrm>
            <a:off x="8233257" y="3574603"/>
            <a:ext cx="589566" cy="686505"/>
            <a:chOff x="8434271" y="2733514"/>
            <a:chExt cx="589566" cy="514879"/>
          </a:xfrm>
        </p:grpSpPr>
        <p:pic>
          <p:nvPicPr>
            <p:cNvPr id="33" name="Picture 32" descr="Thought_Leadership_2_customer_experience_v1.eps"/>
            <p:cNvPicPr>
              <a:picLocks noChangeAspect="1"/>
            </p:cNvPicPr>
            <p:nvPr/>
          </p:nvPicPr>
          <p:blipFill rotWithShape="1">
            <a:blip r:embed="rId6">
              <a:lum bright="70000" contrast="-70000"/>
            </a:blip>
            <a:srcRect l="29565" t="44740" r="23313"/>
            <a:stretch/>
          </p:blipFill>
          <p:spPr>
            <a:xfrm>
              <a:off x="8593882" y="2929086"/>
              <a:ext cx="271345" cy="319307"/>
            </a:xfrm>
            <a:prstGeom prst="rect">
              <a:avLst/>
            </a:prstGeom>
          </p:spPr>
        </p:pic>
        <p:sp>
          <p:nvSpPr>
            <p:cNvPr id="34" name="Rounded Rectangle 33"/>
            <p:cNvSpPr/>
            <p:nvPr/>
          </p:nvSpPr>
          <p:spPr>
            <a:xfrm>
              <a:off x="8434271" y="2733514"/>
              <a:ext cx="589566" cy="170593"/>
            </a:xfrm>
            <a:prstGeom prst="roundRect">
              <a:avLst>
                <a:gd name="adj" fmla="val 12436"/>
              </a:avLst>
            </a:prstGeom>
            <a:noFill/>
            <a:ln w="6350" cap="flat" cmpd="sng" algn="ctr">
              <a:noFill/>
              <a:prstDash val="solid"/>
            </a:ln>
            <a:effectLst/>
          </p:spPr>
          <p:txBody>
            <a:bodyPr vert="horz" lIns="0" tIns="27432" rIns="0" bIns="27432" rtlCol="0" anchor="ctr"/>
            <a:lstStyle/>
            <a:p>
              <a:pPr algn="ctr">
                <a:lnSpc>
                  <a:spcPct val="70000"/>
                </a:lnSpc>
              </a:pPr>
              <a:r>
                <a:rPr lang="en-US" sz="1000" dirty="0" smtClean="0">
                  <a:solidFill>
                    <a:schemeClr val="bg1"/>
                  </a:solidFill>
                  <a:cs typeface="Arial" pitchFamily="34" charset="0"/>
                </a:rPr>
                <a:t>Customer</a:t>
              </a:r>
            </a:p>
            <a:p>
              <a:pPr algn="ctr">
                <a:lnSpc>
                  <a:spcPct val="70000"/>
                </a:lnSpc>
              </a:pPr>
              <a:r>
                <a:rPr lang="en-US" sz="1000" dirty="0" smtClean="0">
                  <a:solidFill>
                    <a:schemeClr val="bg1"/>
                  </a:solidFill>
                  <a:cs typeface="Arial" pitchFamily="34" charset="0"/>
                </a:rPr>
                <a:t>Experience</a:t>
              </a:r>
              <a:endParaRPr lang="en-US" sz="1000" dirty="0">
                <a:solidFill>
                  <a:schemeClr val="bg1"/>
                </a:solidFill>
                <a:cs typeface="Arial" pitchFamily="34" charset="0"/>
              </a:endParaRPr>
            </a:p>
          </p:txBody>
        </p:sp>
      </p:grpSp>
      <p:grpSp>
        <p:nvGrpSpPr>
          <p:cNvPr id="35" name="Group 34"/>
          <p:cNvGrpSpPr/>
          <p:nvPr/>
        </p:nvGrpSpPr>
        <p:grpSpPr>
          <a:xfrm>
            <a:off x="7335277" y="4559387"/>
            <a:ext cx="796878" cy="163177"/>
            <a:chOff x="5832095" y="3227901"/>
            <a:chExt cx="796878" cy="122383"/>
          </a:xfrm>
        </p:grpSpPr>
        <p:pic>
          <p:nvPicPr>
            <p:cNvPr id="36" name="Picture 35"/>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5832095" y="3227901"/>
              <a:ext cx="121961" cy="122383"/>
            </a:xfrm>
            <a:prstGeom prst="rect">
              <a:avLst/>
            </a:prstGeom>
          </p:spPr>
        </p:pic>
        <p:sp>
          <p:nvSpPr>
            <p:cNvPr id="37" name="Rounded Rectangle 36"/>
            <p:cNvSpPr/>
            <p:nvPr/>
          </p:nvSpPr>
          <p:spPr>
            <a:xfrm>
              <a:off x="5959489" y="3257996"/>
              <a:ext cx="669484" cy="87593"/>
            </a:xfrm>
            <a:prstGeom prst="roundRect">
              <a:avLst>
                <a:gd name="adj" fmla="val 12436"/>
              </a:avLst>
            </a:prstGeom>
            <a:noFill/>
            <a:ln w="6350" cap="flat" cmpd="sng" algn="ctr">
              <a:noFill/>
              <a:prstDash val="solid"/>
            </a:ln>
            <a:effectLst/>
          </p:spPr>
          <p:txBody>
            <a:bodyPr vert="horz" lIns="0" tIns="27432" rIns="0" bIns="27432" rtlCol="0" anchor="ctr"/>
            <a:lstStyle/>
            <a:p>
              <a:pPr algn="ctr">
                <a:lnSpc>
                  <a:spcPct val="70000"/>
                </a:lnSpc>
              </a:pPr>
              <a:r>
                <a:rPr lang="en-US" sz="1000" dirty="0" smtClean="0">
                  <a:solidFill>
                    <a:srgbClr val="FF0000"/>
                  </a:solidFill>
                  <a:cs typeface="Arial" pitchFamily="34" charset="0"/>
                </a:rPr>
                <a:t>PROVISION</a:t>
              </a:r>
              <a:endParaRPr lang="en-US" sz="1000" dirty="0">
                <a:solidFill>
                  <a:srgbClr val="FF0000"/>
                </a:solidFill>
                <a:cs typeface="Arial" pitchFamily="34" charset="0"/>
              </a:endParaRPr>
            </a:p>
          </p:txBody>
        </p:sp>
      </p:grpSp>
      <p:grpSp>
        <p:nvGrpSpPr>
          <p:cNvPr id="38" name="Group 37"/>
          <p:cNvGrpSpPr/>
          <p:nvPr/>
        </p:nvGrpSpPr>
        <p:grpSpPr>
          <a:xfrm>
            <a:off x="544412" y="4555360"/>
            <a:ext cx="643771" cy="163179"/>
            <a:chOff x="601600" y="3224882"/>
            <a:chExt cx="643771" cy="122384"/>
          </a:xfrm>
        </p:grpSpPr>
        <p:pic>
          <p:nvPicPr>
            <p:cNvPr id="39" name="Picture 38"/>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601600" y="3224882"/>
              <a:ext cx="121961" cy="122384"/>
            </a:xfrm>
            <a:prstGeom prst="rect">
              <a:avLst/>
            </a:prstGeom>
          </p:spPr>
        </p:pic>
        <p:sp>
          <p:nvSpPr>
            <p:cNvPr id="40" name="Rounded Rectangle 39"/>
            <p:cNvSpPr/>
            <p:nvPr/>
          </p:nvSpPr>
          <p:spPr>
            <a:xfrm>
              <a:off x="733900" y="3257996"/>
              <a:ext cx="511471" cy="87593"/>
            </a:xfrm>
            <a:prstGeom prst="roundRect">
              <a:avLst>
                <a:gd name="adj" fmla="val 12436"/>
              </a:avLst>
            </a:prstGeom>
            <a:noFill/>
            <a:ln w="6350" cap="flat" cmpd="sng" algn="ctr">
              <a:noFill/>
              <a:prstDash val="solid"/>
            </a:ln>
            <a:effectLst/>
          </p:spPr>
          <p:txBody>
            <a:bodyPr vert="horz" lIns="0" tIns="27432" rIns="0" bIns="27432" rtlCol="0" anchor="ctr"/>
            <a:lstStyle/>
            <a:p>
              <a:pPr algn="ctr">
                <a:lnSpc>
                  <a:spcPct val="70000"/>
                </a:lnSpc>
              </a:pPr>
              <a:r>
                <a:rPr lang="en-US" sz="1000" dirty="0" smtClean="0">
                  <a:solidFill>
                    <a:srgbClr val="FF0000"/>
                  </a:solidFill>
                  <a:cs typeface="Arial" pitchFamily="34" charset="0"/>
                </a:rPr>
                <a:t>REP</a:t>
              </a:r>
              <a:r>
                <a:rPr lang="en-US" sz="1000" dirty="0" smtClean="0">
                  <a:solidFill>
                    <a:schemeClr val="bg1"/>
                  </a:solidFill>
                  <a:cs typeface="Arial" pitchFamily="34" charset="0"/>
                </a:rPr>
                <a:t> MGR</a:t>
              </a:r>
              <a:endParaRPr lang="en-US" sz="1000" dirty="0">
                <a:solidFill>
                  <a:schemeClr val="bg1"/>
                </a:solidFill>
                <a:cs typeface="Arial" pitchFamily="34" charset="0"/>
              </a:endParaRPr>
            </a:p>
          </p:txBody>
        </p:sp>
      </p:grpSp>
      <p:grpSp>
        <p:nvGrpSpPr>
          <p:cNvPr id="41" name="Group 40"/>
          <p:cNvGrpSpPr/>
          <p:nvPr/>
        </p:nvGrpSpPr>
        <p:grpSpPr>
          <a:xfrm>
            <a:off x="1198385" y="4551651"/>
            <a:ext cx="403581" cy="178645"/>
            <a:chOff x="995839" y="3227901"/>
            <a:chExt cx="403581" cy="133984"/>
          </a:xfrm>
        </p:grpSpPr>
        <p:pic>
          <p:nvPicPr>
            <p:cNvPr id="42" name="Picture 41"/>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995839" y="3227901"/>
              <a:ext cx="121961" cy="122383"/>
            </a:xfrm>
            <a:prstGeom prst="rect">
              <a:avLst/>
            </a:prstGeom>
          </p:spPr>
        </p:pic>
        <p:sp>
          <p:nvSpPr>
            <p:cNvPr id="43" name="Rounded Rectangle 42"/>
            <p:cNvSpPr/>
            <p:nvPr/>
          </p:nvSpPr>
          <p:spPr>
            <a:xfrm>
              <a:off x="1098966" y="3241700"/>
              <a:ext cx="300454" cy="120185"/>
            </a:xfrm>
            <a:prstGeom prst="roundRect">
              <a:avLst>
                <a:gd name="adj" fmla="val 12436"/>
              </a:avLst>
            </a:prstGeom>
            <a:noFill/>
            <a:ln w="6350" cap="flat" cmpd="sng" algn="ctr">
              <a:noFill/>
              <a:prstDash val="solid"/>
            </a:ln>
            <a:effectLst/>
          </p:spPr>
          <p:txBody>
            <a:bodyPr vert="horz" lIns="0" tIns="27432" rIns="0" bIns="27432" rtlCol="0" anchor="ctr"/>
            <a:lstStyle/>
            <a:p>
              <a:pPr algn="ctr">
                <a:lnSpc>
                  <a:spcPct val="70000"/>
                </a:lnSpc>
              </a:pPr>
              <a:r>
                <a:rPr lang="en-US" sz="1000" dirty="0" smtClean="0">
                  <a:solidFill>
                    <a:srgbClr val="FF0000"/>
                  </a:solidFill>
                  <a:cs typeface="Arial" pitchFamily="34" charset="0"/>
                </a:rPr>
                <a:t>SCM</a:t>
              </a:r>
              <a:endParaRPr lang="en-US" sz="1000" dirty="0">
                <a:solidFill>
                  <a:srgbClr val="FF0000"/>
                </a:solidFill>
                <a:cs typeface="Arial" pitchFamily="34" charset="0"/>
              </a:endParaRPr>
            </a:p>
          </p:txBody>
        </p:sp>
      </p:grpSp>
      <p:grpSp>
        <p:nvGrpSpPr>
          <p:cNvPr id="44" name="Group 43"/>
          <p:cNvGrpSpPr/>
          <p:nvPr/>
        </p:nvGrpSpPr>
        <p:grpSpPr>
          <a:xfrm>
            <a:off x="1634803" y="4559387"/>
            <a:ext cx="288880" cy="163177"/>
            <a:chOff x="1432258" y="3227901"/>
            <a:chExt cx="288880" cy="122383"/>
          </a:xfrm>
        </p:grpSpPr>
        <p:pic>
          <p:nvPicPr>
            <p:cNvPr id="45" name="Picture 44"/>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1432258" y="3227901"/>
              <a:ext cx="121961" cy="122383"/>
            </a:xfrm>
            <a:prstGeom prst="rect">
              <a:avLst/>
            </a:prstGeom>
          </p:spPr>
        </p:pic>
        <p:sp>
          <p:nvSpPr>
            <p:cNvPr id="46" name="Rounded Rectangle 45"/>
            <p:cNvSpPr/>
            <p:nvPr/>
          </p:nvSpPr>
          <p:spPr>
            <a:xfrm>
              <a:off x="1530879" y="3257996"/>
              <a:ext cx="190259" cy="87593"/>
            </a:xfrm>
            <a:prstGeom prst="roundRect">
              <a:avLst>
                <a:gd name="adj" fmla="val 12436"/>
              </a:avLst>
            </a:prstGeom>
            <a:noFill/>
            <a:ln w="6350" cap="flat" cmpd="sng" algn="ctr">
              <a:noFill/>
              <a:prstDash val="solid"/>
            </a:ln>
            <a:effectLst/>
          </p:spPr>
          <p:txBody>
            <a:bodyPr vert="horz" lIns="0" tIns="27432" rIns="0" bIns="27432" rtlCol="0" anchor="ctr"/>
            <a:lstStyle/>
            <a:p>
              <a:pPr algn="ctr">
                <a:lnSpc>
                  <a:spcPct val="70000"/>
                </a:lnSpc>
              </a:pPr>
              <a:r>
                <a:rPr lang="en-US" sz="1000" dirty="0" smtClean="0">
                  <a:solidFill>
                    <a:srgbClr val="FF0000"/>
                  </a:solidFill>
                  <a:cs typeface="Arial" pitchFamily="34" charset="0"/>
                </a:rPr>
                <a:t>CI</a:t>
              </a:r>
              <a:endParaRPr lang="en-US" sz="1000" dirty="0">
                <a:solidFill>
                  <a:srgbClr val="FF0000"/>
                </a:solidFill>
                <a:cs typeface="Arial" pitchFamily="34" charset="0"/>
              </a:endParaRPr>
            </a:p>
          </p:txBody>
        </p:sp>
      </p:grpSp>
      <p:grpSp>
        <p:nvGrpSpPr>
          <p:cNvPr id="47" name="Group 46"/>
          <p:cNvGrpSpPr/>
          <p:nvPr/>
        </p:nvGrpSpPr>
        <p:grpSpPr>
          <a:xfrm>
            <a:off x="3728567" y="4549713"/>
            <a:ext cx="433732" cy="182524"/>
            <a:chOff x="2863104" y="3227901"/>
            <a:chExt cx="433732" cy="136893"/>
          </a:xfrm>
        </p:grpSpPr>
        <p:pic>
          <p:nvPicPr>
            <p:cNvPr id="48" name="Picture 47"/>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2863104" y="3227901"/>
              <a:ext cx="121961" cy="122383"/>
            </a:xfrm>
            <a:prstGeom prst="rect">
              <a:avLst/>
            </a:prstGeom>
          </p:spPr>
        </p:pic>
        <p:sp>
          <p:nvSpPr>
            <p:cNvPr id="49" name="Rounded Rectangle 48"/>
            <p:cNvSpPr/>
            <p:nvPr/>
          </p:nvSpPr>
          <p:spPr>
            <a:xfrm>
              <a:off x="2989424" y="3238791"/>
              <a:ext cx="307412" cy="126003"/>
            </a:xfrm>
            <a:prstGeom prst="roundRect">
              <a:avLst>
                <a:gd name="adj" fmla="val 12436"/>
              </a:avLst>
            </a:prstGeom>
            <a:noFill/>
            <a:ln w="6350" cap="flat" cmpd="sng" algn="ctr">
              <a:noFill/>
              <a:prstDash val="solid"/>
            </a:ln>
            <a:effectLst/>
          </p:spPr>
          <p:txBody>
            <a:bodyPr vert="horz" lIns="0" tIns="27432" rIns="0" bIns="27432" rtlCol="0" anchor="ctr"/>
            <a:lstStyle/>
            <a:p>
              <a:pPr algn="ctr">
                <a:lnSpc>
                  <a:spcPct val="70000"/>
                </a:lnSpc>
              </a:pPr>
              <a:r>
                <a:rPr lang="en-US" sz="1000" dirty="0" smtClean="0">
                  <a:solidFill>
                    <a:srgbClr val="FF0000"/>
                  </a:solidFill>
                  <a:cs typeface="Arial" pitchFamily="34" charset="0"/>
                </a:rPr>
                <a:t>TEST</a:t>
              </a:r>
              <a:endParaRPr lang="en-US" sz="1000" dirty="0">
                <a:solidFill>
                  <a:srgbClr val="FF0000"/>
                </a:solidFill>
                <a:cs typeface="Arial" pitchFamily="34" charset="0"/>
              </a:endParaRPr>
            </a:p>
          </p:txBody>
        </p:sp>
      </p:grpSp>
      <p:grpSp>
        <p:nvGrpSpPr>
          <p:cNvPr id="50" name="Group 49"/>
          <p:cNvGrpSpPr/>
          <p:nvPr/>
        </p:nvGrpSpPr>
        <p:grpSpPr>
          <a:xfrm>
            <a:off x="2731138" y="4559387"/>
            <a:ext cx="903920" cy="163177"/>
            <a:chOff x="3318988" y="3227901"/>
            <a:chExt cx="779009" cy="122383"/>
          </a:xfrm>
        </p:grpSpPr>
        <p:pic>
          <p:nvPicPr>
            <p:cNvPr id="51" name="Picture 50"/>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3318988" y="3227901"/>
              <a:ext cx="121961" cy="122383"/>
            </a:xfrm>
            <a:prstGeom prst="rect">
              <a:avLst/>
            </a:prstGeom>
          </p:spPr>
        </p:pic>
        <p:sp>
          <p:nvSpPr>
            <p:cNvPr id="52" name="Rounded Rectangle 51"/>
            <p:cNvSpPr/>
            <p:nvPr/>
          </p:nvSpPr>
          <p:spPr>
            <a:xfrm>
              <a:off x="3459587" y="3257996"/>
              <a:ext cx="638410" cy="87593"/>
            </a:xfrm>
            <a:prstGeom prst="roundRect">
              <a:avLst>
                <a:gd name="adj" fmla="val 12436"/>
              </a:avLst>
            </a:prstGeom>
            <a:noFill/>
            <a:ln w="6350" cap="flat" cmpd="sng" algn="ctr">
              <a:noFill/>
              <a:prstDash val="solid"/>
            </a:ln>
            <a:effectLst/>
          </p:spPr>
          <p:txBody>
            <a:bodyPr vert="horz" lIns="0" tIns="27432" rIns="0" bIns="27432" rtlCol="0" anchor="ctr"/>
            <a:lstStyle/>
            <a:p>
              <a:pPr algn="ctr">
                <a:lnSpc>
                  <a:spcPct val="70000"/>
                </a:lnSpc>
              </a:pPr>
              <a:r>
                <a:rPr lang="en-US" sz="1000" dirty="0" smtClean="0">
                  <a:solidFill>
                    <a:srgbClr val="FF0000"/>
                  </a:solidFill>
                  <a:cs typeface="Arial" pitchFamily="34" charset="0"/>
                </a:rPr>
                <a:t>CONTAINER</a:t>
              </a:r>
              <a:endParaRPr lang="en-US" sz="1000" dirty="0">
                <a:solidFill>
                  <a:srgbClr val="FF0000"/>
                </a:solidFill>
                <a:cs typeface="Arial" pitchFamily="34" charset="0"/>
              </a:endParaRPr>
            </a:p>
          </p:txBody>
        </p:sp>
      </p:grpSp>
      <p:grpSp>
        <p:nvGrpSpPr>
          <p:cNvPr id="53" name="Group 52"/>
          <p:cNvGrpSpPr/>
          <p:nvPr/>
        </p:nvGrpSpPr>
        <p:grpSpPr>
          <a:xfrm>
            <a:off x="4858253" y="4559387"/>
            <a:ext cx="854200" cy="163177"/>
            <a:chOff x="5175432" y="3227901"/>
            <a:chExt cx="575532" cy="122383"/>
          </a:xfrm>
        </p:grpSpPr>
        <p:pic>
          <p:nvPicPr>
            <p:cNvPr id="54" name="Picture 53"/>
            <p:cNvPicPr>
              <a:picLocks noChangeAspect="1"/>
            </p:cNvPicPr>
            <p:nvPr/>
          </p:nvPicPr>
          <p:blipFill>
            <a:blip r:embed="rId9" cstate="print">
              <a:lum bright="70000" contrast="-70000"/>
              <a:extLst>
                <a:ext uri="{28A0092B-C50C-407E-A947-70E740481C1C}">
                  <a14:useLocalDpi xmlns:a14="http://schemas.microsoft.com/office/drawing/2010/main" val="0"/>
                </a:ext>
              </a:extLst>
            </a:blip>
            <a:stretch>
              <a:fillRect/>
            </a:stretch>
          </p:blipFill>
          <p:spPr>
            <a:xfrm>
              <a:off x="5175432" y="3227901"/>
              <a:ext cx="121961" cy="122383"/>
            </a:xfrm>
            <a:prstGeom prst="rect">
              <a:avLst/>
            </a:prstGeom>
          </p:spPr>
        </p:pic>
        <p:sp>
          <p:nvSpPr>
            <p:cNvPr id="55" name="Rounded Rectangle 54"/>
            <p:cNvSpPr/>
            <p:nvPr/>
          </p:nvSpPr>
          <p:spPr>
            <a:xfrm>
              <a:off x="5310093" y="3257996"/>
              <a:ext cx="440871" cy="87593"/>
            </a:xfrm>
            <a:prstGeom prst="roundRect">
              <a:avLst>
                <a:gd name="adj" fmla="val 12436"/>
              </a:avLst>
            </a:prstGeom>
            <a:noFill/>
            <a:ln w="6350" cap="flat" cmpd="sng" algn="ctr">
              <a:noFill/>
              <a:prstDash val="solid"/>
            </a:ln>
            <a:effectLst/>
          </p:spPr>
          <p:txBody>
            <a:bodyPr vert="horz" lIns="0" tIns="27432" rIns="0" bIns="27432" rtlCol="0" anchor="ctr"/>
            <a:lstStyle/>
            <a:p>
              <a:pPr algn="ctr">
                <a:lnSpc>
                  <a:spcPct val="70000"/>
                </a:lnSpc>
              </a:pPr>
              <a:r>
                <a:rPr lang="en-US" sz="1000" dirty="0" smtClean="0">
                  <a:solidFill>
                    <a:srgbClr val="FF0000"/>
                  </a:solidFill>
                  <a:cs typeface="Arial" pitchFamily="34" charset="0"/>
                </a:rPr>
                <a:t>CONFIG</a:t>
              </a:r>
              <a:endParaRPr lang="en-US" sz="1000" dirty="0">
                <a:solidFill>
                  <a:srgbClr val="FF0000"/>
                </a:solidFill>
                <a:cs typeface="Arial" pitchFamily="34" charset="0"/>
              </a:endParaRPr>
            </a:p>
          </p:txBody>
        </p:sp>
      </p:grpSp>
      <p:grpSp>
        <p:nvGrpSpPr>
          <p:cNvPr id="56" name="Group 55"/>
          <p:cNvGrpSpPr/>
          <p:nvPr/>
        </p:nvGrpSpPr>
        <p:grpSpPr>
          <a:xfrm>
            <a:off x="5793585" y="4559387"/>
            <a:ext cx="558141" cy="163177"/>
            <a:chOff x="5832095" y="3227901"/>
            <a:chExt cx="558141" cy="122383"/>
          </a:xfrm>
        </p:grpSpPr>
        <p:pic>
          <p:nvPicPr>
            <p:cNvPr id="57" name="Picture 56"/>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5832095" y="3227901"/>
              <a:ext cx="121961" cy="122383"/>
            </a:xfrm>
            <a:prstGeom prst="rect">
              <a:avLst/>
            </a:prstGeom>
          </p:spPr>
        </p:pic>
        <p:sp>
          <p:nvSpPr>
            <p:cNvPr id="58" name="Rounded Rectangle 57"/>
            <p:cNvSpPr/>
            <p:nvPr/>
          </p:nvSpPr>
          <p:spPr>
            <a:xfrm>
              <a:off x="5959489" y="3257996"/>
              <a:ext cx="430747" cy="87593"/>
            </a:xfrm>
            <a:prstGeom prst="roundRect">
              <a:avLst>
                <a:gd name="adj" fmla="val 12436"/>
              </a:avLst>
            </a:prstGeom>
            <a:noFill/>
            <a:ln w="6350" cap="flat" cmpd="sng" algn="ctr">
              <a:noFill/>
              <a:prstDash val="solid"/>
            </a:ln>
            <a:effectLst/>
          </p:spPr>
          <p:txBody>
            <a:bodyPr vert="horz" lIns="0" tIns="27432" rIns="0" bIns="27432" rtlCol="0" anchor="ctr"/>
            <a:lstStyle/>
            <a:p>
              <a:pPr algn="ctr">
                <a:lnSpc>
                  <a:spcPct val="70000"/>
                </a:lnSpc>
              </a:pPr>
              <a:r>
                <a:rPr lang="en-US" sz="1000" dirty="0" smtClean="0">
                  <a:solidFill>
                    <a:srgbClr val="FF0000"/>
                  </a:solidFill>
                  <a:cs typeface="Arial" pitchFamily="34" charset="0"/>
                </a:rPr>
                <a:t>CLOUD</a:t>
              </a:r>
              <a:endParaRPr lang="en-US" sz="1000" dirty="0">
                <a:solidFill>
                  <a:srgbClr val="FF0000"/>
                </a:solidFill>
                <a:cs typeface="Arial" pitchFamily="34" charset="0"/>
              </a:endParaRPr>
            </a:p>
          </p:txBody>
        </p:sp>
      </p:grpSp>
      <p:grpSp>
        <p:nvGrpSpPr>
          <p:cNvPr id="59" name="Group 58"/>
          <p:cNvGrpSpPr/>
          <p:nvPr/>
        </p:nvGrpSpPr>
        <p:grpSpPr>
          <a:xfrm>
            <a:off x="520591" y="4832228"/>
            <a:ext cx="7153482" cy="255321"/>
            <a:chOff x="513246" y="3210938"/>
            <a:chExt cx="7787991" cy="315204"/>
          </a:xfrm>
        </p:grpSpPr>
        <p:cxnSp>
          <p:nvCxnSpPr>
            <p:cNvPr id="60" name="Straight Arrow Connector 59"/>
            <p:cNvCxnSpPr/>
            <p:nvPr/>
          </p:nvCxnSpPr>
          <p:spPr>
            <a:xfrm>
              <a:off x="513246" y="3526142"/>
              <a:ext cx="7787991" cy="0"/>
            </a:xfrm>
            <a:prstGeom prst="straightConnector1">
              <a:avLst/>
            </a:prstGeom>
            <a:ln w="19050">
              <a:solidFill>
                <a:srgbClr val="92D050"/>
              </a:solidFill>
              <a:tailEnd type="arrow" w="sm" len="sm"/>
            </a:ln>
            <a:effectLst/>
          </p:spPr>
          <p:style>
            <a:lnRef idx="2">
              <a:schemeClr val="accent1"/>
            </a:lnRef>
            <a:fillRef idx="0">
              <a:schemeClr val="accent1"/>
            </a:fillRef>
            <a:effectRef idx="1">
              <a:schemeClr val="accent1"/>
            </a:effectRef>
            <a:fontRef idx="minor">
              <a:schemeClr val="tx1"/>
            </a:fontRef>
          </p:style>
        </p:cxnSp>
        <p:cxnSp>
          <p:nvCxnSpPr>
            <p:cNvPr id="61" name="Straight Arrow Connector 60"/>
            <p:cNvCxnSpPr/>
            <p:nvPr/>
          </p:nvCxnSpPr>
          <p:spPr>
            <a:xfrm>
              <a:off x="513246" y="3210938"/>
              <a:ext cx="7787991" cy="0"/>
            </a:xfrm>
            <a:prstGeom prst="straightConnector1">
              <a:avLst/>
            </a:prstGeom>
            <a:ln w="19050">
              <a:solidFill>
                <a:srgbClr val="92D050"/>
              </a:solidFill>
              <a:tailEnd type="arrow" w="sm" len="sm"/>
            </a:ln>
            <a:effectLst/>
          </p:spPr>
          <p:style>
            <a:lnRef idx="2">
              <a:schemeClr val="accent1"/>
            </a:lnRef>
            <a:fillRef idx="0">
              <a:schemeClr val="accent1"/>
            </a:fillRef>
            <a:effectRef idx="1">
              <a:schemeClr val="accent1"/>
            </a:effectRef>
            <a:fontRef idx="minor">
              <a:schemeClr val="tx1"/>
            </a:fontRef>
          </p:style>
        </p:cxnSp>
      </p:grpSp>
      <p:grpSp>
        <p:nvGrpSpPr>
          <p:cNvPr id="62" name="Group 61"/>
          <p:cNvGrpSpPr/>
          <p:nvPr/>
        </p:nvGrpSpPr>
        <p:grpSpPr>
          <a:xfrm>
            <a:off x="3524345" y="4088036"/>
            <a:ext cx="530404" cy="333211"/>
            <a:chOff x="6334014" y="3225841"/>
            <a:chExt cx="530404" cy="249908"/>
          </a:xfrm>
        </p:grpSpPr>
        <p:sp>
          <p:nvSpPr>
            <p:cNvPr id="63" name="Rounded Rectangle 62"/>
            <p:cNvSpPr/>
            <p:nvPr/>
          </p:nvSpPr>
          <p:spPr>
            <a:xfrm>
              <a:off x="6334014" y="3225841"/>
              <a:ext cx="530404" cy="249908"/>
            </a:xfrm>
            <a:prstGeom prst="roundRect">
              <a:avLst/>
            </a:prstGeom>
            <a:solidFill>
              <a:schemeClr val="bg1"/>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smtClean="0">
                <a:solidFill>
                  <a:srgbClr val="FFFFFF"/>
                </a:solidFill>
                <a:latin typeface="Calibri"/>
                <a:cs typeface="Arial Unicode MS" pitchFamily="34" charset="-128"/>
              </a:endParaRPr>
            </a:p>
          </p:txBody>
        </p:sp>
        <p:pic>
          <p:nvPicPr>
            <p:cNvPr id="64" name="Picture 63"/>
            <p:cNvPicPr>
              <a:picLocks noChangeAspect="1"/>
            </p:cNvPicPr>
            <p:nvPr/>
          </p:nvPicPr>
          <p:blipFill rotWithShape="1">
            <a:blip r:embed="rId10" cstate="screen">
              <a:extLst>
                <a:ext uri="{28A0092B-C50C-407E-A947-70E740481C1C}">
                  <a14:useLocalDpi xmlns:a14="http://schemas.microsoft.com/office/drawing/2010/main"/>
                </a:ext>
              </a:extLst>
            </a:blip>
            <a:srcRect/>
            <a:stretch/>
          </p:blipFill>
          <p:spPr>
            <a:xfrm>
              <a:off x="6347972" y="3243372"/>
              <a:ext cx="500672" cy="221841"/>
            </a:xfrm>
            <a:prstGeom prst="rect">
              <a:avLst/>
            </a:prstGeom>
            <a:ln w="9525">
              <a:noFill/>
            </a:ln>
          </p:spPr>
        </p:pic>
      </p:grpSp>
      <p:grpSp>
        <p:nvGrpSpPr>
          <p:cNvPr id="65" name="Group 64"/>
          <p:cNvGrpSpPr/>
          <p:nvPr/>
        </p:nvGrpSpPr>
        <p:grpSpPr>
          <a:xfrm>
            <a:off x="4097332" y="3986743"/>
            <a:ext cx="377392" cy="448901"/>
            <a:chOff x="5770222" y="3186593"/>
            <a:chExt cx="377392" cy="336676"/>
          </a:xfrm>
        </p:grpSpPr>
        <p:sp>
          <p:nvSpPr>
            <p:cNvPr id="66" name="Rounded Rectangle 65"/>
            <p:cNvSpPr/>
            <p:nvPr/>
          </p:nvSpPr>
          <p:spPr>
            <a:xfrm>
              <a:off x="5770222" y="3186593"/>
              <a:ext cx="377392" cy="336676"/>
            </a:xfrm>
            <a:prstGeom prst="roundRect">
              <a:avLst/>
            </a:prstGeom>
            <a:solidFill>
              <a:schemeClr val="bg1"/>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smtClean="0">
                <a:solidFill>
                  <a:srgbClr val="FFFFFF"/>
                </a:solidFill>
                <a:latin typeface="Calibri"/>
                <a:cs typeface="Arial Unicode MS" pitchFamily="34" charset="-128"/>
              </a:endParaRPr>
            </a:p>
          </p:txBody>
        </p:sp>
        <p:pic>
          <p:nvPicPr>
            <p:cNvPr id="67" name="Picture 66"/>
            <p:cNvPicPr>
              <a:picLocks noChangeAspect="1" noChangeArrowheads="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5815168" y="3226123"/>
              <a:ext cx="287500" cy="2576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68" name="Group 67"/>
          <p:cNvGrpSpPr/>
          <p:nvPr/>
        </p:nvGrpSpPr>
        <p:grpSpPr>
          <a:xfrm>
            <a:off x="5079257" y="3967683"/>
            <a:ext cx="377392" cy="448901"/>
            <a:chOff x="3719276" y="3180584"/>
            <a:chExt cx="377392" cy="336676"/>
          </a:xfrm>
          <a:solidFill>
            <a:schemeClr val="bg1"/>
          </a:solidFill>
        </p:grpSpPr>
        <p:sp>
          <p:nvSpPr>
            <p:cNvPr id="69" name="Rounded Rectangle 68"/>
            <p:cNvSpPr/>
            <p:nvPr/>
          </p:nvSpPr>
          <p:spPr>
            <a:xfrm>
              <a:off x="3719276" y="3180584"/>
              <a:ext cx="377392" cy="336676"/>
            </a:xfrm>
            <a:prstGeom prst="roundRect">
              <a:avLst/>
            </a:prstGeom>
            <a:grp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smtClean="0">
                <a:solidFill>
                  <a:srgbClr val="FFFFFF"/>
                </a:solidFill>
                <a:latin typeface="Calibri"/>
                <a:cs typeface="Arial Unicode MS" pitchFamily="34" charset="-128"/>
              </a:endParaRPr>
            </a:p>
          </p:txBody>
        </p:sp>
        <p:pic>
          <p:nvPicPr>
            <p:cNvPr id="70" name="Picture 14" descr="http://www.juliandunn.net/wp-content/uploads/2012/01/OC_Chef_Logo.png"/>
            <p:cNvPicPr>
              <a:picLocks noChangeAspect="1" noChangeArrowheads="1"/>
            </p:cNvPicPr>
            <p:nvPr/>
          </p:nvPicPr>
          <p:blipFill>
            <a:blip r:embed="rId12" cstate="screen">
              <a:extLst>
                <a:ext uri="{28A0092B-C50C-407E-A947-70E740481C1C}">
                  <a14:useLocalDpi xmlns:a14="http://schemas.microsoft.com/office/drawing/2010/main"/>
                </a:ext>
              </a:extLst>
            </a:blip>
            <a:srcRect/>
            <a:stretch>
              <a:fillRect/>
            </a:stretch>
          </p:blipFill>
          <p:spPr bwMode="auto">
            <a:xfrm>
              <a:off x="3733562" y="3199973"/>
              <a:ext cx="339199" cy="264063"/>
            </a:xfrm>
            <a:prstGeom prst="rect">
              <a:avLst/>
            </a:prstGeom>
            <a:grpFill/>
            <a:ln w="9525">
              <a:noFill/>
            </a:ln>
          </p:spPr>
        </p:pic>
      </p:grpSp>
      <p:grpSp>
        <p:nvGrpSpPr>
          <p:cNvPr id="71" name="Group 70"/>
          <p:cNvGrpSpPr/>
          <p:nvPr/>
        </p:nvGrpSpPr>
        <p:grpSpPr>
          <a:xfrm>
            <a:off x="1695783" y="3959702"/>
            <a:ext cx="377392" cy="448901"/>
            <a:chOff x="1383585" y="3218296"/>
            <a:chExt cx="377392" cy="336676"/>
          </a:xfrm>
        </p:grpSpPr>
        <p:sp>
          <p:nvSpPr>
            <p:cNvPr id="72" name="Rounded Rectangle 71"/>
            <p:cNvSpPr/>
            <p:nvPr/>
          </p:nvSpPr>
          <p:spPr>
            <a:xfrm>
              <a:off x="1383585" y="3218296"/>
              <a:ext cx="377392" cy="336676"/>
            </a:xfrm>
            <a:prstGeom prst="roundRect">
              <a:avLst/>
            </a:prstGeom>
            <a:solidFill>
              <a:schemeClr val="bg1"/>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smtClean="0">
                <a:solidFill>
                  <a:srgbClr val="FFFFFF"/>
                </a:solidFill>
                <a:latin typeface="Calibri"/>
                <a:cs typeface="Arial Unicode MS" pitchFamily="34" charset="-128"/>
              </a:endParaRPr>
            </a:p>
          </p:txBody>
        </p:sp>
        <p:pic>
          <p:nvPicPr>
            <p:cNvPr id="73" name="Picture 3"/>
            <p:cNvPicPr>
              <a:picLocks noChangeAspect="1" noChangeArrowheads="1"/>
            </p:cNvPicPr>
            <p:nvPr/>
          </p:nvPicPr>
          <p:blipFill>
            <a:blip r:embed="rId13" cstate="screen">
              <a:extLst>
                <a:ext uri="{28A0092B-C50C-407E-A947-70E740481C1C}">
                  <a14:useLocalDpi xmlns:a14="http://schemas.microsoft.com/office/drawing/2010/main"/>
                </a:ext>
              </a:extLst>
            </a:blip>
            <a:srcRect/>
            <a:stretch>
              <a:fillRect/>
            </a:stretch>
          </p:blipFill>
          <p:spPr bwMode="auto">
            <a:xfrm>
              <a:off x="1461256" y="3274227"/>
              <a:ext cx="222051" cy="2248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74" name="Group 73"/>
          <p:cNvGrpSpPr/>
          <p:nvPr/>
        </p:nvGrpSpPr>
        <p:grpSpPr>
          <a:xfrm>
            <a:off x="646451" y="4162761"/>
            <a:ext cx="591227" cy="239357"/>
            <a:chOff x="1768299" y="3375454"/>
            <a:chExt cx="591227" cy="179518"/>
          </a:xfrm>
        </p:grpSpPr>
        <p:sp>
          <p:nvSpPr>
            <p:cNvPr id="75" name="Rounded Rectangle 74"/>
            <p:cNvSpPr/>
            <p:nvPr/>
          </p:nvSpPr>
          <p:spPr>
            <a:xfrm>
              <a:off x="1768299" y="3375454"/>
              <a:ext cx="591227" cy="179518"/>
            </a:xfrm>
            <a:prstGeom prst="roundRect">
              <a:avLst/>
            </a:prstGeom>
            <a:solidFill>
              <a:schemeClr val="bg1"/>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smtClean="0">
                <a:solidFill>
                  <a:srgbClr val="FFFFFF"/>
                </a:solidFill>
                <a:latin typeface="Calibri"/>
                <a:cs typeface="Arial Unicode MS" pitchFamily="34" charset="-128"/>
              </a:endParaRPr>
            </a:p>
          </p:txBody>
        </p:sp>
        <p:pic>
          <p:nvPicPr>
            <p:cNvPr id="76" name="Picture 75"/>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1837703" y="3402199"/>
              <a:ext cx="475307" cy="126029"/>
            </a:xfrm>
            <a:prstGeom prst="rect">
              <a:avLst/>
            </a:prstGeom>
            <a:solidFill>
              <a:schemeClr val="bg1"/>
            </a:solidFill>
            <a:ln w="9525">
              <a:noFill/>
            </a:ln>
          </p:spPr>
        </p:pic>
      </p:grpSp>
      <p:grpSp>
        <p:nvGrpSpPr>
          <p:cNvPr id="77" name="Group 76"/>
          <p:cNvGrpSpPr/>
          <p:nvPr/>
        </p:nvGrpSpPr>
        <p:grpSpPr>
          <a:xfrm>
            <a:off x="5527388" y="4177227"/>
            <a:ext cx="534252" cy="239357"/>
            <a:chOff x="5030970" y="3271565"/>
            <a:chExt cx="534252" cy="179518"/>
          </a:xfrm>
        </p:grpSpPr>
        <p:sp>
          <p:nvSpPr>
            <p:cNvPr id="78" name="Rounded Rectangle 77"/>
            <p:cNvSpPr/>
            <p:nvPr/>
          </p:nvSpPr>
          <p:spPr>
            <a:xfrm>
              <a:off x="5030970" y="3271565"/>
              <a:ext cx="534252" cy="179518"/>
            </a:xfrm>
            <a:prstGeom prst="roundRect">
              <a:avLst/>
            </a:prstGeom>
            <a:solidFill>
              <a:schemeClr val="bg1"/>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smtClean="0">
                <a:solidFill>
                  <a:srgbClr val="FFFFFF"/>
                </a:solidFill>
                <a:latin typeface="Calibri"/>
                <a:cs typeface="Arial Unicode MS" pitchFamily="34" charset="-128"/>
              </a:endParaRPr>
            </a:p>
          </p:txBody>
        </p:sp>
        <p:pic>
          <p:nvPicPr>
            <p:cNvPr id="79" name="Picture 22"/>
            <p:cNvPicPr>
              <a:picLocks noChangeAspect="1" noChangeArrowheads="1"/>
            </p:cNvPicPr>
            <p:nvPr/>
          </p:nvPicPr>
          <p:blipFill>
            <a:blip r:embed="rId15" cstate="screen">
              <a:extLst>
                <a:ext uri="{28A0092B-C50C-407E-A947-70E740481C1C}">
                  <a14:useLocalDpi xmlns:a14="http://schemas.microsoft.com/office/drawing/2010/main"/>
                </a:ext>
              </a:extLst>
            </a:blip>
            <a:srcRect/>
            <a:stretch>
              <a:fillRect/>
            </a:stretch>
          </p:blipFill>
          <p:spPr bwMode="auto">
            <a:xfrm>
              <a:off x="5098384" y="3280413"/>
              <a:ext cx="402740" cy="1598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80" name="Group 79"/>
          <p:cNvGrpSpPr/>
          <p:nvPr/>
        </p:nvGrpSpPr>
        <p:grpSpPr>
          <a:xfrm>
            <a:off x="7064191" y="4177227"/>
            <a:ext cx="534252" cy="239357"/>
            <a:chOff x="4491712" y="3127124"/>
            <a:chExt cx="534252" cy="179518"/>
          </a:xfrm>
        </p:grpSpPr>
        <p:sp>
          <p:nvSpPr>
            <p:cNvPr id="81" name="Rounded Rectangle 80"/>
            <p:cNvSpPr/>
            <p:nvPr/>
          </p:nvSpPr>
          <p:spPr>
            <a:xfrm>
              <a:off x="4491712" y="3127124"/>
              <a:ext cx="534252" cy="179518"/>
            </a:xfrm>
            <a:prstGeom prst="roundRect">
              <a:avLst/>
            </a:prstGeom>
            <a:solidFill>
              <a:schemeClr val="bg1"/>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smtClean="0">
                <a:solidFill>
                  <a:srgbClr val="FFFFFF"/>
                </a:solidFill>
                <a:latin typeface="Calibri"/>
                <a:cs typeface="Arial Unicode MS" pitchFamily="34" charset="-128"/>
              </a:endParaRPr>
            </a:p>
          </p:txBody>
        </p:sp>
        <p:pic>
          <p:nvPicPr>
            <p:cNvPr id="82" name="Picture 81"/>
            <p:cNvPicPr>
              <a:picLocks noChangeAspect="1"/>
            </p:cNvPicPr>
            <p:nvPr/>
          </p:nvPicPr>
          <p:blipFill rotWithShape="1">
            <a:blip r:embed="rId16" cstate="screen">
              <a:extLst>
                <a:ext uri="{28A0092B-C50C-407E-A947-70E740481C1C}">
                  <a14:useLocalDpi xmlns:a14="http://schemas.microsoft.com/office/drawing/2010/main"/>
                </a:ext>
              </a:extLst>
            </a:blip>
            <a:srcRect/>
            <a:stretch/>
          </p:blipFill>
          <p:spPr>
            <a:xfrm>
              <a:off x="4527465" y="3154735"/>
              <a:ext cx="462746" cy="116195"/>
            </a:xfrm>
            <a:prstGeom prst="rect">
              <a:avLst/>
            </a:prstGeom>
            <a:ln w="9525">
              <a:noFill/>
            </a:ln>
          </p:spPr>
        </p:pic>
      </p:grpSp>
      <p:grpSp>
        <p:nvGrpSpPr>
          <p:cNvPr id="83" name="Group 82"/>
          <p:cNvGrpSpPr/>
          <p:nvPr/>
        </p:nvGrpSpPr>
        <p:grpSpPr>
          <a:xfrm>
            <a:off x="2110395" y="4080216"/>
            <a:ext cx="707416" cy="333211"/>
            <a:chOff x="2028010" y="3109785"/>
            <a:chExt cx="707416" cy="249908"/>
          </a:xfrm>
          <a:solidFill>
            <a:schemeClr val="bg1"/>
          </a:solidFill>
        </p:grpSpPr>
        <p:sp>
          <p:nvSpPr>
            <p:cNvPr id="84" name="Rounded Rectangle 83"/>
            <p:cNvSpPr/>
            <p:nvPr/>
          </p:nvSpPr>
          <p:spPr>
            <a:xfrm>
              <a:off x="2028010" y="3109785"/>
              <a:ext cx="707416" cy="249908"/>
            </a:xfrm>
            <a:prstGeom prst="roundRect">
              <a:avLst/>
            </a:prstGeom>
            <a:grp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smtClean="0">
                <a:solidFill>
                  <a:srgbClr val="FF0000"/>
                </a:solidFill>
                <a:latin typeface="Calibri"/>
                <a:cs typeface="Arial Unicode MS" pitchFamily="34" charset="-128"/>
              </a:endParaRPr>
            </a:p>
          </p:txBody>
        </p:sp>
        <p:pic>
          <p:nvPicPr>
            <p:cNvPr id="85" name="Picture 2" descr="Jenkins CI"/>
            <p:cNvPicPr>
              <a:picLocks noChangeAspect="1" noChangeArrowheads="1"/>
            </p:cNvPicPr>
            <p:nvPr/>
          </p:nvPicPr>
          <p:blipFill>
            <a:blip r:embed="rId17" cstate="screen">
              <a:extLst>
                <a:ext uri="{28A0092B-C50C-407E-A947-70E740481C1C}">
                  <a14:useLocalDpi xmlns:a14="http://schemas.microsoft.com/office/drawing/2010/main"/>
                </a:ext>
              </a:extLst>
            </a:blip>
            <a:srcRect/>
            <a:stretch>
              <a:fillRect/>
            </a:stretch>
          </p:blipFill>
          <p:spPr bwMode="auto">
            <a:xfrm>
              <a:off x="2051664" y="3132577"/>
              <a:ext cx="635314" cy="221130"/>
            </a:xfrm>
            <a:prstGeom prst="rect">
              <a:avLst/>
            </a:prstGeom>
            <a:grpFill/>
            <a:extLst/>
          </p:spPr>
        </p:pic>
      </p:grpSp>
      <p:grpSp>
        <p:nvGrpSpPr>
          <p:cNvPr id="86" name="Group 85"/>
          <p:cNvGrpSpPr/>
          <p:nvPr/>
        </p:nvGrpSpPr>
        <p:grpSpPr>
          <a:xfrm>
            <a:off x="2856047" y="4166089"/>
            <a:ext cx="622952" cy="239357"/>
            <a:chOff x="3575563" y="172209"/>
            <a:chExt cx="622952" cy="179518"/>
          </a:xfrm>
          <a:solidFill>
            <a:schemeClr val="bg1"/>
          </a:solidFill>
        </p:grpSpPr>
        <p:sp>
          <p:nvSpPr>
            <p:cNvPr id="87" name="Rounded Rectangle 86"/>
            <p:cNvSpPr/>
            <p:nvPr/>
          </p:nvSpPr>
          <p:spPr>
            <a:xfrm>
              <a:off x="3575563" y="172209"/>
              <a:ext cx="622952" cy="179518"/>
            </a:xfrm>
            <a:prstGeom prst="roundRect">
              <a:avLst/>
            </a:prstGeom>
            <a:grp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smtClean="0">
                <a:solidFill>
                  <a:srgbClr val="FFFFFF"/>
                </a:solidFill>
                <a:latin typeface="Calibri"/>
                <a:cs typeface="Arial Unicode MS" pitchFamily="34" charset="-128"/>
              </a:endParaRPr>
            </a:p>
          </p:txBody>
        </p:sp>
        <p:pic>
          <p:nvPicPr>
            <p:cNvPr id="88" name="Picture 2" descr="Docker - An open platform for distributed applications for developers and sysadmins."/>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593890" y="186996"/>
              <a:ext cx="572900" cy="135219"/>
            </a:xfrm>
            <a:prstGeom prst="rect">
              <a:avLst/>
            </a:prstGeom>
            <a:grpFill/>
            <a:extLst/>
          </p:spPr>
        </p:pic>
      </p:grpSp>
      <p:grpSp>
        <p:nvGrpSpPr>
          <p:cNvPr id="89" name="Group 88"/>
          <p:cNvGrpSpPr/>
          <p:nvPr/>
        </p:nvGrpSpPr>
        <p:grpSpPr>
          <a:xfrm>
            <a:off x="6119680" y="4177227"/>
            <a:ext cx="692667" cy="239357"/>
            <a:chOff x="3715082" y="324609"/>
            <a:chExt cx="692667" cy="179518"/>
          </a:xfrm>
        </p:grpSpPr>
        <p:sp>
          <p:nvSpPr>
            <p:cNvPr id="90" name="Rounded Rectangle 89"/>
            <p:cNvSpPr/>
            <p:nvPr/>
          </p:nvSpPr>
          <p:spPr>
            <a:xfrm>
              <a:off x="3715082" y="324609"/>
              <a:ext cx="692667" cy="179518"/>
            </a:xfrm>
            <a:prstGeom prst="roundRect">
              <a:avLst/>
            </a:prstGeom>
            <a:solidFill>
              <a:schemeClr val="bg1"/>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smtClean="0">
                <a:solidFill>
                  <a:srgbClr val="FFFFFF"/>
                </a:solidFill>
                <a:latin typeface="Calibri"/>
                <a:cs typeface="Arial Unicode MS" pitchFamily="34" charset="-128"/>
              </a:endParaRPr>
            </a:p>
          </p:txBody>
        </p:sp>
        <p:pic>
          <p:nvPicPr>
            <p:cNvPr id="91" name="Picture 4" descr="http://mspmentor.net/site-files/mspmentor.net/files/archive/mspmentor.net/wp-content/uploads/2008/10/microsoft-windows-azure.jpg"/>
            <p:cNvPicPr>
              <a:picLocks noChangeAspect="1" noChangeArrowheads="1"/>
            </p:cNvPicPr>
            <p:nvPr/>
          </p:nvPicPr>
          <p:blipFill rotWithShape="1">
            <a:blip r:embed="rId19">
              <a:extLst>
                <a:ext uri="{28A0092B-C50C-407E-A947-70E740481C1C}">
                  <a14:useLocalDpi xmlns:a14="http://schemas.microsoft.com/office/drawing/2010/main" val="0"/>
                </a:ext>
              </a:extLst>
            </a:blip>
            <a:srcRect l="30702" t="70556" r="31096" b="14661"/>
            <a:stretch/>
          </p:blipFill>
          <p:spPr bwMode="auto">
            <a:xfrm>
              <a:off x="3741770" y="357308"/>
              <a:ext cx="639391" cy="11412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2" name="Group 91"/>
          <p:cNvGrpSpPr/>
          <p:nvPr/>
        </p:nvGrpSpPr>
        <p:grpSpPr>
          <a:xfrm>
            <a:off x="118086" y="2999720"/>
            <a:ext cx="853334" cy="1522179"/>
            <a:chOff x="130149" y="2266978"/>
            <a:chExt cx="853334" cy="1141634"/>
          </a:xfrm>
          <a:solidFill>
            <a:schemeClr val="accent3">
              <a:lumMod val="60000"/>
              <a:lumOff val="40000"/>
            </a:schemeClr>
          </a:solidFill>
        </p:grpSpPr>
        <p:sp>
          <p:nvSpPr>
            <p:cNvPr id="93" name="Rounded Rectangle 92"/>
            <p:cNvSpPr/>
            <p:nvPr/>
          </p:nvSpPr>
          <p:spPr>
            <a:xfrm>
              <a:off x="130149" y="2266978"/>
              <a:ext cx="853334" cy="368428"/>
            </a:xfrm>
            <a:prstGeom prst="roundRect">
              <a:avLst>
                <a:gd name="adj" fmla="val 12436"/>
              </a:avLst>
            </a:prstGeom>
            <a:grpFill/>
            <a:ln w="6350" cap="flat" cmpd="sng" algn="ctr">
              <a:solidFill>
                <a:srgbClr val="92D050"/>
              </a:solidFill>
              <a:prstDash val="solid"/>
            </a:ln>
            <a:effectLst/>
          </p:spPr>
          <p:txBody>
            <a:bodyPr vert="horz" lIns="27432" tIns="27432" rIns="27432" bIns="27432" rtlCol="0" anchor="ctr"/>
            <a:lstStyle/>
            <a:p>
              <a:pPr algn="ctr">
                <a:lnSpc>
                  <a:spcPct val="80000"/>
                </a:lnSpc>
              </a:pPr>
              <a:r>
                <a:rPr lang="en-US" sz="900" dirty="0">
                  <a:cs typeface="Arial" pitchFamily="34" charset="0"/>
                </a:rPr>
                <a:t>Document requirements  </a:t>
              </a:r>
            </a:p>
          </p:txBody>
        </p:sp>
        <p:sp>
          <p:nvSpPr>
            <p:cNvPr id="94" name="Rounded Rectangle 93"/>
            <p:cNvSpPr/>
            <p:nvPr/>
          </p:nvSpPr>
          <p:spPr>
            <a:xfrm>
              <a:off x="130149" y="3156148"/>
              <a:ext cx="506978" cy="252464"/>
            </a:xfrm>
            <a:prstGeom prst="roundRect">
              <a:avLst>
                <a:gd name="adj" fmla="val 12436"/>
              </a:avLst>
            </a:prstGeom>
            <a:grpFill/>
            <a:ln w="6350" cap="flat" cmpd="sng" algn="ctr">
              <a:solidFill>
                <a:srgbClr val="92D050"/>
              </a:solidFill>
              <a:prstDash val="solid"/>
            </a:ln>
            <a:effectLst/>
          </p:spPr>
          <p:txBody>
            <a:bodyPr vert="horz" lIns="27432" tIns="27432" rIns="27432" bIns="27432" rtlCol="0" anchor="ctr"/>
            <a:lstStyle/>
            <a:p>
              <a:pPr algn="ctr">
                <a:lnSpc>
                  <a:spcPct val="70000"/>
                </a:lnSpc>
              </a:pPr>
              <a:r>
                <a:rPr lang="en-US" sz="900" dirty="0">
                  <a:cs typeface="Arial" pitchFamily="34" charset="0"/>
                </a:rPr>
                <a:t>Plan Release </a:t>
              </a:r>
            </a:p>
          </p:txBody>
        </p:sp>
        <p:cxnSp>
          <p:nvCxnSpPr>
            <p:cNvPr id="95" name="Straight Arrow Connector 94"/>
            <p:cNvCxnSpPr/>
            <p:nvPr/>
          </p:nvCxnSpPr>
          <p:spPr>
            <a:xfrm>
              <a:off x="371627" y="2635406"/>
              <a:ext cx="0" cy="520742"/>
            </a:xfrm>
            <a:prstGeom prst="straightConnector1">
              <a:avLst/>
            </a:prstGeom>
            <a:grpFill/>
            <a:ln w="19050">
              <a:solidFill>
                <a:srgbClr val="92D050"/>
              </a:solidFill>
              <a:tailEnd type="arrow" w="sm" len="sm"/>
            </a:ln>
          </p:spPr>
          <p:style>
            <a:lnRef idx="2">
              <a:schemeClr val="accent1"/>
            </a:lnRef>
            <a:fillRef idx="0">
              <a:schemeClr val="accent1"/>
            </a:fillRef>
            <a:effectRef idx="1">
              <a:schemeClr val="accent1"/>
            </a:effectRef>
            <a:fontRef idx="minor">
              <a:schemeClr val="tx1"/>
            </a:fontRef>
          </p:style>
        </p:cxnSp>
        <p:sp>
          <p:nvSpPr>
            <p:cNvPr id="96" name="Rounded Rectangle 95"/>
            <p:cNvSpPr/>
            <p:nvPr/>
          </p:nvSpPr>
          <p:spPr>
            <a:xfrm>
              <a:off x="130149" y="2746101"/>
              <a:ext cx="482253" cy="252464"/>
            </a:xfrm>
            <a:prstGeom prst="roundRect">
              <a:avLst>
                <a:gd name="adj" fmla="val 12436"/>
              </a:avLst>
            </a:prstGeom>
            <a:grpFill/>
            <a:ln w="6350" cap="flat" cmpd="sng" algn="ctr">
              <a:solidFill>
                <a:srgbClr val="92D050"/>
              </a:solidFill>
              <a:prstDash val="solid"/>
            </a:ln>
            <a:effectLst/>
          </p:spPr>
          <p:txBody>
            <a:bodyPr vert="horz" lIns="27432" tIns="27432" rIns="27432" bIns="27432" rtlCol="0" anchor="ctr"/>
            <a:lstStyle/>
            <a:p>
              <a:pPr algn="ctr">
                <a:lnSpc>
                  <a:spcPct val="70000"/>
                </a:lnSpc>
              </a:pPr>
              <a:r>
                <a:rPr lang="en-US" sz="900" dirty="0">
                  <a:cs typeface="Arial" pitchFamily="34" charset="0"/>
                </a:rPr>
                <a:t>Design Spec  </a:t>
              </a:r>
            </a:p>
          </p:txBody>
        </p:sp>
      </p:grpSp>
      <p:grpSp>
        <p:nvGrpSpPr>
          <p:cNvPr id="97" name="Group 96"/>
          <p:cNvGrpSpPr/>
          <p:nvPr/>
        </p:nvGrpSpPr>
        <p:grpSpPr>
          <a:xfrm>
            <a:off x="280138" y="3975679"/>
            <a:ext cx="1691517" cy="1154900"/>
            <a:chOff x="292201" y="2998945"/>
            <a:chExt cx="1691517" cy="866175"/>
          </a:xfrm>
          <a:solidFill>
            <a:schemeClr val="accent3">
              <a:lumMod val="60000"/>
              <a:lumOff val="40000"/>
            </a:schemeClr>
          </a:solidFill>
        </p:grpSpPr>
        <p:cxnSp>
          <p:nvCxnSpPr>
            <p:cNvPr id="98" name="Elbow Connector 97"/>
            <p:cNvCxnSpPr>
              <a:stCxn id="94" idx="2"/>
              <a:endCxn id="101" idx="1"/>
            </p:cNvCxnSpPr>
            <p:nvPr/>
          </p:nvCxnSpPr>
          <p:spPr>
            <a:xfrm rot="16200000" flipH="1">
              <a:off x="520206" y="2770940"/>
              <a:ext cx="739943" cy="1195954"/>
            </a:xfrm>
            <a:prstGeom prst="bentConnector2">
              <a:avLst/>
            </a:prstGeom>
            <a:grpFill/>
            <a:ln w="19050">
              <a:solidFill>
                <a:srgbClr val="92D050"/>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99" name="Rounded Rectangle 98"/>
            <p:cNvSpPr/>
            <p:nvPr/>
          </p:nvSpPr>
          <p:spPr>
            <a:xfrm>
              <a:off x="474822" y="3612656"/>
              <a:ext cx="507307" cy="252464"/>
            </a:xfrm>
            <a:prstGeom prst="roundRect">
              <a:avLst>
                <a:gd name="adj" fmla="val 12436"/>
              </a:avLst>
            </a:prstGeom>
            <a:grpFill/>
            <a:ln w="6350" cap="flat" cmpd="sng" algn="ctr">
              <a:solidFill>
                <a:srgbClr val="92D050"/>
              </a:solidFill>
              <a:prstDash val="solid"/>
            </a:ln>
            <a:effectLst/>
          </p:spPr>
          <p:txBody>
            <a:bodyPr vert="horz" lIns="27432" tIns="27432" rIns="27432" bIns="27432" rtlCol="0" anchor="ctr"/>
            <a:lstStyle/>
            <a:p>
              <a:pPr algn="ctr">
                <a:lnSpc>
                  <a:spcPct val="70000"/>
                </a:lnSpc>
              </a:pPr>
              <a:r>
                <a:rPr lang="en-US" sz="900" dirty="0">
                  <a:cs typeface="Arial" pitchFamily="34" charset="0"/>
                </a:rPr>
                <a:t>Code commit</a:t>
              </a:r>
            </a:p>
          </p:txBody>
        </p:sp>
        <p:sp>
          <p:nvSpPr>
            <p:cNvPr id="100" name="Rounded Rectangle 99"/>
            <p:cNvSpPr/>
            <p:nvPr/>
          </p:nvSpPr>
          <p:spPr>
            <a:xfrm>
              <a:off x="1074774" y="3612656"/>
              <a:ext cx="320735" cy="252464"/>
            </a:xfrm>
            <a:prstGeom prst="roundRect">
              <a:avLst>
                <a:gd name="adj" fmla="val 12436"/>
              </a:avLst>
            </a:prstGeom>
            <a:grpFill/>
            <a:ln w="6350" cap="flat" cmpd="sng" algn="ctr">
              <a:solidFill>
                <a:srgbClr val="92D050"/>
              </a:solidFill>
              <a:prstDash val="solid"/>
            </a:ln>
            <a:effectLst/>
          </p:spPr>
          <p:txBody>
            <a:bodyPr vert="horz" lIns="27432" tIns="27432" rIns="27432" bIns="27432" rtlCol="0" anchor="ctr"/>
            <a:lstStyle/>
            <a:p>
              <a:pPr algn="ctr">
                <a:lnSpc>
                  <a:spcPct val="80000"/>
                </a:lnSpc>
              </a:pPr>
              <a:r>
                <a:rPr lang="en-US" sz="900" dirty="0">
                  <a:cs typeface="Arial" pitchFamily="34" charset="0"/>
                </a:rPr>
                <a:t>SCM</a:t>
              </a:r>
            </a:p>
          </p:txBody>
        </p:sp>
        <p:sp>
          <p:nvSpPr>
            <p:cNvPr id="101" name="Rounded Rectangle 100"/>
            <p:cNvSpPr/>
            <p:nvPr/>
          </p:nvSpPr>
          <p:spPr>
            <a:xfrm>
              <a:off x="1488154" y="3612656"/>
              <a:ext cx="495564" cy="252464"/>
            </a:xfrm>
            <a:prstGeom prst="roundRect">
              <a:avLst>
                <a:gd name="adj" fmla="val 12436"/>
              </a:avLst>
            </a:prstGeom>
            <a:grpFill/>
            <a:ln w="6350" cap="flat" cmpd="sng" algn="ctr">
              <a:solidFill>
                <a:srgbClr val="92D050"/>
              </a:solidFill>
              <a:prstDash val="solid"/>
            </a:ln>
            <a:effectLst/>
          </p:spPr>
          <p:txBody>
            <a:bodyPr vert="horz" lIns="27432" tIns="27432" rIns="27432" bIns="27432" rtlCol="0" anchor="ctr"/>
            <a:lstStyle/>
            <a:p>
              <a:pPr algn="ctr">
                <a:lnSpc>
                  <a:spcPct val="80000"/>
                </a:lnSpc>
              </a:pPr>
              <a:r>
                <a:rPr lang="en-US" sz="900" dirty="0">
                  <a:cs typeface="Arial" pitchFamily="34" charset="0"/>
                </a:rPr>
                <a:t>CI/Build</a:t>
              </a:r>
            </a:p>
          </p:txBody>
        </p:sp>
      </p:grpSp>
      <p:grpSp>
        <p:nvGrpSpPr>
          <p:cNvPr id="102" name="Group 101"/>
          <p:cNvGrpSpPr/>
          <p:nvPr/>
        </p:nvGrpSpPr>
        <p:grpSpPr>
          <a:xfrm>
            <a:off x="1975990" y="4793958"/>
            <a:ext cx="2341693" cy="336619"/>
            <a:chOff x="1871034" y="3612656"/>
            <a:chExt cx="2341693" cy="252464"/>
          </a:xfrm>
          <a:solidFill>
            <a:schemeClr val="accent3">
              <a:lumMod val="60000"/>
              <a:lumOff val="40000"/>
            </a:schemeClr>
          </a:solidFill>
        </p:grpSpPr>
        <p:cxnSp>
          <p:nvCxnSpPr>
            <p:cNvPr id="103" name="Straight Connector 102"/>
            <p:cNvCxnSpPr/>
            <p:nvPr/>
          </p:nvCxnSpPr>
          <p:spPr>
            <a:xfrm>
              <a:off x="1871034" y="3730262"/>
              <a:ext cx="2319214" cy="0"/>
            </a:xfrm>
            <a:prstGeom prst="line">
              <a:avLst/>
            </a:prstGeom>
            <a:grpFill/>
            <a:ln w="19050">
              <a:solidFill>
                <a:srgbClr val="92D050"/>
              </a:solidFill>
            </a:ln>
            <a:effectLst/>
          </p:spPr>
          <p:style>
            <a:lnRef idx="2">
              <a:schemeClr val="accent1"/>
            </a:lnRef>
            <a:fillRef idx="0">
              <a:schemeClr val="accent1"/>
            </a:fillRef>
            <a:effectRef idx="1">
              <a:schemeClr val="accent1"/>
            </a:effectRef>
            <a:fontRef idx="minor">
              <a:schemeClr val="tx1"/>
            </a:fontRef>
          </p:style>
        </p:cxnSp>
        <p:sp>
          <p:nvSpPr>
            <p:cNvPr id="104" name="Rounded Rectangle 103"/>
            <p:cNvSpPr/>
            <p:nvPr/>
          </p:nvSpPr>
          <p:spPr>
            <a:xfrm>
              <a:off x="3254102" y="3612656"/>
              <a:ext cx="618276" cy="252464"/>
            </a:xfrm>
            <a:prstGeom prst="roundRect">
              <a:avLst>
                <a:gd name="adj" fmla="val 12436"/>
              </a:avLst>
            </a:prstGeom>
            <a:grpFill/>
            <a:ln w="6350" cap="flat" cmpd="sng" algn="ctr">
              <a:solidFill>
                <a:srgbClr val="92D050"/>
              </a:solidFill>
              <a:prstDash val="solid"/>
            </a:ln>
            <a:effectLst/>
          </p:spPr>
          <p:txBody>
            <a:bodyPr vert="horz" lIns="27432" tIns="27432" rIns="27432" bIns="27432" rtlCol="0" anchor="ctr"/>
            <a:lstStyle/>
            <a:p>
              <a:pPr algn="ctr">
                <a:lnSpc>
                  <a:spcPct val="70000"/>
                </a:lnSpc>
              </a:pPr>
              <a:r>
                <a:rPr lang="en-US" sz="900" dirty="0">
                  <a:cs typeface="Arial" pitchFamily="34" charset="0"/>
                </a:rPr>
                <a:t>Functional  testing  </a:t>
              </a:r>
            </a:p>
          </p:txBody>
        </p:sp>
        <p:sp>
          <p:nvSpPr>
            <p:cNvPr id="105" name="Rounded Rectangle 104"/>
            <p:cNvSpPr/>
            <p:nvPr/>
          </p:nvSpPr>
          <p:spPr>
            <a:xfrm>
              <a:off x="3922591" y="3612656"/>
              <a:ext cx="290136" cy="252464"/>
            </a:xfrm>
            <a:prstGeom prst="roundRect">
              <a:avLst>
                <a:gd name="adj" fmla="val 12436"/>
              </a:avLst>
            </a:prstGeom>
            <a:grpFill/>
            <a:ln w="6350" cap="flat" cmpd="sng" algn="ctr">
              <a:solidFill>
                <a:srgbClr val="92D050"/>
              </a:solidFill>
              <a:prstDash val="solid"/>
            </a:ln>
            <a:effectLst/>
          </p:spPr>
          <p:txBody>
            <a:bodyPr vert="horz" lIns="27432" tIns="27432" rIns="27432" bIns="27432" rtlCol="0" anchor="ctr"/>
            <a:lstStyle/>
            <a:p>
              <a:pPr algn="ctr">
                <a:lnSpc>
                  <a:spcPct val="80000"/>
                </a:lnSpc>
              </a:pPr>
              <a:r>
                <a:rPr lang="en-US" sz="900" dirty="0">
                  <a:cs typeface="Arial" pitchFamily="34" charset="0"/>
                </a:rPr>
                <a:t>UAT </a:t>
              </a:r>
            </a:p>
          </p:txBody>
        </p:sp>
        <p:sp>
          <p:nvSpPr>
            <p:cNvPr id="106" name="Rounded Rectangle 105"/>
            <p:cNvSpPr/>
            <p:nvPr/>
          </p:nvSpPr>
          <p:spPr>
            <a:xfrm>
              <a:off x="2543159" y="3612656"/>
              <a:ext cx="663711" cy="252464"/>
            </a:xfrm>
            <a:prstGeom prst="roundRect">
              <a:avLst>
                <a:gd name="adj" fmla="val 12436"/>
              </a:avLst>
            </a:prstGeom>
            <a:grpFill/>
            <a:ln w="6350" cap="flat" cmpd="sng" algn="ctr">
              <a:solidFill>
                <a:srgbClr val="92D050"/>
              </a:solidFill>
              <a:prstDash val="solid"/>
            </a:ln>
            <a:effectLst/>
          </p:spPr>
          <p:txBody>
            <a:bodyPr vert="horz" lIns="27432" tIns="27432" rIns="27432" bIns="27432" rtlCol="0" anchor="ctr"/>
            <a:lstStyle/>
            <a:p>
              <a:pPr algn="ctr">
                <a:lnSpc>
                  <a:spcPct val="70000"/>
                </a:lnSpc>
              </a:pPr>
              <a:r>
                <a:rPr lang="en-US" sz="900" dirty="0">
                  <a:cs typeface="Arial" pitchFamily="34" charset="0"/>
                </a:rPr>
                <a:t>Integration testing </a:t>
              </a:r>
            </a:p>
          </p:txBody>
        </p:sp>
      </p:grpSp>
      <p:grpSp>
        <p:nvGrpSpPr>
          <p:cNvPr id="107" name="Group 106"/>
          <p:cNvGrpSpPr/>
          <p:nvPr/>
        </p:nvGrpSpPr>
        <p:grpSpPr>
          <a:xfrm>
            <a:off x="4317683" y="4793958"/>
            <a:ext cx="2186327" cy="336619"/>
            <a:chOff x="4329745" y="3612656"/>
            <a:chExt cx="2186327" cy="252464"/>
          </a:xfrm>
          <a:solidFill>
            <a:schemeClr val="accent3">
              <a:lumMod val="60000"/>
              <a:lumOff val="40000"/>
            </a:schemeClr>
          </a:solidFill>
        </p:grpSpPr>
        <p:cxnSp>
          <p:nvCxnSpPr>
            <p:cNvPr id="108" name="Straight Connector 107"/>
            <p:cNvCxnSpPr/>
            <p:nvPr/>
          </p:nvCxnSpPr>
          <p:spPr>
            <a:xfrm>
              <a:off x="4329745" y="3730262"/>
              <a:ext cx="2116150" cy="0"/>
            </a:xfrm>
            <a:prstGeom prst="line">
              <a:avLst/>
            </a:prstGeom>
            <a:grpFill/>
            <a:ln w="19050">
              <a:solidFill>
                <a:srgbClr val="92D050"/>
              </a:solidFill>
            </a:ln>
            <a:effectLst/>
          </p:spPr>
          <p:style>
            <a:lnRef idx="2">
              <a:schemeClr val="accent1"/>
            </a:lnRef>
            <a:fillRef idx="0">
              <a:schemeClr val="accent1"/>
            </a:fillRef>
            <a:effectRef idx="1">
              <a:schemeClr val="accent1"/>
            </a:effectRef>
            <a:fontRef idx="minor">
              <a:schemeClr val="tx1"/>
            </a:fontRef>
          </p:style>
        </p:cxnSp>
        <p:sp>
          <p:nvSpPr>
            <p:cNvPr id="109" name="Rounded Rectangle 108"/>
            <p:cNvSpPr/>
            <p:nvPr/>
          </p:nvSpPr>
          <p:spPr>
            <a:xfrm>
              <a:off x="5748999" y="3612656"/>
              <a:ext cx="767073" cy="252464"/>
            </a:xfrm>
            <a:prstGeom prst="roundRect">
              <a:avLst>
                <a:gd name="adj" fmla="val 12436"/>
              </a:avLst>
            </a:prstGeom>
            <a:grpFill/>
            <a:ln w="6350" cap="flat" cmpd="sng" algn="ctr">
              <a:solidFill>
                <a:srgbClr val="92D050"/>
              </a:solidFill>
              <a:prstDash val="solid"/>
            </a:ln>
            <a:effectLst/>
          </p:spPr>
          <p:txBody>
            <a:bodyPr vert="horz" lIns="27432" tIns="27432" rIns="27432" bIns="27432" rtlCol="0" anchor="ctr"/>
            <a:lstStyle/>
            <a:p>
              <a:pPr algn="ctr">
                <a:lnSpc>
                  <a:spcPct val="70000"/>
                </a:lnSpc>
              </a:pPr>
              <a:r>
                <a:rPr lang="en-US" sz="900" dirty="0">
                  <a:cs typeface="Arial" pitchFamily="34" charset="0"/>
                </a:rPr>
                <a:t>Performance testing</a:t>
              </a:r>
            </a:p>
          </p:txBody>
        </p:sp>
        <p:sp>
          <p:nvSpPr>
            <p:cNvPr id="110" name="Rounded Rectangle 109"/>
            <p:cNvSpPr/>
            <p:nvPr/>
          </p:nvSpPr>
          <p:spPr>
            <a:xfrm>
              <a:off x="5036506" y="3612656"/>
              <a:ext cx="602621" cy="252464"/>
            </a:xfrm>
            <a:prstGeom prst="roundRect">
              <a:avLst>
                <a:gd name="adj" fmla="val 12436"/>
              </a:avLst>
            </a:prstGeom>
            <a:grpFill/>
            <a:ln w="6350" cap="flat" cmpd="sng" algn="ctr">
              <a:solidFill>
                <a:srgbClr val="92D050"/>
              </a:solidFill>
              <a:prstDash val="solid"/>
            </a:ln>
            <a:effectLst/>
          </p:spPr>
          <p:txBody>
            <a:bodyPr vert="horz" lIns="27432" tIns="27432" rIns="27432" bIns="27432" rtlCol="0" anchor="ctr"/>
            <a:lstStyle/>
            <a:p>
              <a:pPr algn="ctr">
                <a:lnSpc>
                  <a:spcPct val="70000"/>
                </a:lnSpc>
              </a:pPr>
              <a:r>
                <a:rPr lang="en-US" sz="900" dirty="0">
                  <a:cs typeface="Arial" pitchFamily="34" charset="0"/>
                </a:rPr>
                <a:t>Deploy to pre-prod</a:t>
              </a:r>
            </a:p>
          </p:txBody>
        </p:sp>
      </p:grpSp>
      <p:grpSp>
        <p:nvGrpSpPr>
          <p:cNvPr id="111" name="Group 110"/>
          <p:cNvGrpSpPr/>
          <p:nvPr/>
        </p:nvGrpSpPr>
        <p:grpSpPr>
          <a:xfrm>
            <a:off x="6412572" y="4416050"/>
            <a:ext cx="2119767" cy="714532"/>
            <a:chOff x="6424635" y="3329222"/>
            <a:chExt cx="2119767" cy="535898"/>
          </a:xfrm>
          <a:solidFill>
            <a:schemeClr val="accent3">
              <a:lumMod val="60000"/>
              <a:lumOff val="40000"/>
            </a:schemeClr>
          </a:solidFill>
        </p:grpSpPr>
        <p:sp>
          <p:nvSpPr>
            <p:cNvPr id="112" name="Rounded Rectangle 111"/>
            <p:cNvSpPr/>
            <p:nvPr/>
          </p:nvSpPr>
          <p:spPr>
            <a:xfrm>
              <a:off x="7808693" y="3612656"/>
              <a:ext cx="735709" cy="252464"/>
            </a:xfrm>
            <a:prstGeom prst="roundRect">
              <a:avLst>
                <a:gd name="adj" fmla="val 12436"/>
              </a:avLst>
            </a:prstGeom>
            <a:grpFill/>
            <a:ln w="6350" cap="flat" cmpd="sng" algn="ctr">
              <a:solidFill>
                <a:srgbClr val="92D050"/>
              </a:solidFill>
              <a:prstDash val="solid"/>
            </a:ln>
            <a:effectLst/>
          </p:spPr>
          <p:txBody>
            <a:bodyPr vert="horz" lIns="27432" tIns="27432" rIns="27432" bIns="27432" rtlCol="0" anchor="ctr"/>
            <a:lstStyle/>
            <a:p>
              <a:pPr algn="ctr">
                <a:lnSpc>
                  <a:spcPct val="70000"/>
                </a:lnSpc>
              </a:pPr>
              <a:r>
                <a:rPr lang="en-US" sz="900" dirty="0">
                  <a:cs typeface="Arial" pitchFamily="34" charset="0"/>
                </a:rPr>
                <a:t>Deploy to production</a:t>
              </a:r>
            </a:p>
          </p:txBody>
        </p:sp>
        <p:cxnSp>
          <p:nvCxnSpPr>
            <p:cNvPr id="113" name="Straight Connector 112"/>
            <p:cNvCxnSpPr>
              <a:stCxn id="109" idx="3"/>
              <a:endCxn id="112" idx="1"/>
            </p:cNvCxnSpPr>
            <p:nvPr/>
          </p:nvCxnSpPr>
          <p:spPr>
            <a:xfrm>
              <a:off x="6424635" y="3329222"/>
              <a:ext cx="1384058" cy="409666"/>
            </a:xfrm>
            <a:prstGeom prst="line">
              <a:avLst/>
            </a:prstGeom>
            <a:grpFill/>
            <a:ln w="19050">
              <a:solidFill>
                <a:srgbClr val="92D050"/>
              </a:solidFill>
              <a:headEnd w="sm" len="sm"/>
              <a:tailEnd type="arrow" w="sm" len="sm"/>
            </a:ln>
            <a:effectLst/>
          </p:spPr>
          <p:style>
            <a:lnRef idx="2">
              <a:schemeClr val="accent1"/>
            </a:lnRef>
            <a:fillRef idx="0">
              <a:schemeClr val="accent1"/>
            </a:fillRef>
            <a:effectRef idx="1">
              <a:schemeClr val="accent1"/>
            </a:effectRef>
            <a:fontRef idx="minor">
              <a:schemeClr val="tx1"/>
            </a:fontRef>
          </p:style>
        </p:cxnSp>
      </p:grpSp>
      <p:grpSp>
        <p:nvGrpSpPr>
          <p:cNvPr id="114" name="Group 113"/>
          <p:cNvGrpSpPr/>
          <p:nvPr/>
        </p:nvGrpSpPr>
        <p:grpSpPr>
          <a:xfrm>
            <a:off x="6649282" y="4644141"/>
            <a:ext cx="459435" cy="614745"/>
            <a:chOff x="2514600" y="2209801"/>
            <a:chExt cx="2287446" cy="2295531"/>
          </a:xfrm>
          <a:solidFill>
            <a:srgbClr val="FFFFFF">
              <a:alpha val="60000"/>
            </a:srgbClr>
          </a:solidFill>
        </p:grpSpPr>
        <p:sp>
          <p:nvSpPr>
            <p:cNvPr id="115" name="Circular Arrow 114"/>
            <p:cNvSpPr/>
            <p:nvPr/>
          </p:nvSpPr>
          <p:spPr>
            <a:xfrm rot="16200000">
              <a:off x="2514600" y="2219332"/>
              <a:ext cx="2286000" cy="2286000"/>
            </a:xfrm>
            <a:prstGeom prst="circularArrow">
              <a:avLst>
                <a:gd name="adj1" fmla="val 12500"/>
                <a:gd name="adj2" fmla="val 1142319"/>
                <a:gd name="adj3" fmla="val 20457681"/>
                <a:gd name="adj4" fmla="val 16171590"/>
                <a:gd name="adj5" fmla="val 12500"/>
              </a:avLst>
            </a:prstGeom>
            <a:grpFill/>
            <a:ln w="28575" cap="flat" cmpd="sng" algn="ctr">
              <a:noFill/>
              <a:prstDash val="solid"/>
            </a:ln>
            <a:effectLst/>
          </p:spPr>
          <p:txBody>
            <a:bodyPr lIns="91440" tIns="0" rIns="108000" bIns="0" rtlCol="0" anchor="ctr"/>
            <a:lstStyle/>
            <a:p>
              <a:endParaRPr lang="en-US">
                <a:solidFill>
                  <a:schemeClr val="tx1"/>
                </a:solidFill>
              </a:endParaRPr>
            </a:p>
          </p:txBody>
        </p:sp>
        <p:sp>
          <p:nvSpPr>
            <p:cNvPr id="116" name="Circular Arrow 115"/>
            <p:cNvSpPr/>
            <p:nvPr/>
          </p:nvSpPr>
          <p:spPr>
            <a:xfrm>
              <a:off x="2514600" y="2209801"/>
              <a:ext cx="2286000" cy="2286000"/>
            </a:xfrm>
            <a:prstGeom prst="circularArrow">
              <a:avLst>
                <a:gd name="adj1" fmla="val 12500"/>
                <a:gd name="adj2" fmla="val 1142319"/>
                <a:gd name="adj3" fmla="val 20457681"/>
                <a:gd name="adj4" fmla="val 16171590"/>
                <a:gd name="adj5" fmla="val 12500"/>
              </a:avLst>
            </a:prstGeom>
            <a:grpFill/>
            <a:ln w="28575" cap="flat" cmpd="sng" algn="ctr">
              <a:noFill/>
              <a:prstDash val="solid"/>
            </a:ln>
            <a:effectLst/>
          </p:spPr>
          <p:txBody>
            <a:bodyPr lIns="91440" tIns="0" rIns="108000" bIns="0" rtlCol="0" anchor="ctr"/>
            <a:lstStyle/>
            <a:p>
              <a:endParaRPr lang="en-US">
                <a:solidFill>
                  <a:schemeClr val="tx1"/>
                </a:solidFill>
              </a:endParaRPr>
            </a:p>
          </p:txBody>
        </p:sp>
        <p:sp>
          <p:nvSpPr>
            <p:cNvPr id="117" name="Circular Arrow 116"/>
            <p:cNvSpPr/>
            <p:nvPr/>
          </p:nvSpPr>
          <p:spPr>
            <a:xfrm rot="5400000">
              <a:off x="2514600" y="2209801"/>
              <a:ext cx="2286000" cy="2286000"/>
            </a:xfrm>
            <a:prstGeom prst="circularArrow">
              <a:avLst>
                <a:gd name="adj1" fmla="val 12500"/>
                <a:gd name="adj2" fmla="val 1142319"/>
                <a:gd name="adj3" fmla="val 20457681"/>
                <a:gd name="adj4" fmla="val 16171590"/>
                <a:gd name="adj5" fmla="val 12500"/>
              </a:avLst>
            </a:prstGeom>
            <a:grpFill/>
            <a:ln w="28575" cap="flat" cmpd="sng" algn="ctr">
              <a:noFill/>
              <a:prstDash val="solid"/>
            </a:ln>
            <a:effectLst/>
          </p:spPr>
          <p:txBody>
            <a:bodyPr lIns="91440" tIns="0" rIns="108000" bIns="0" rtlCol="0" anchor="ctr"/>
            <a:lstStyle/>
            <a:p>
              <a:endParaRPr lang="en-US">
                <a:solidFill>
                  <a:schemeClr val="tx1"/>
                </a:solidFill>
              </a:endParaRPr>
            </a:p>
          </p:txBody>
        </p:sp>
        <p:sp>
          <p:nvSpPr>
            <p:cNvPr id="118" name="Circular Arrow 117"/>
            <p:cNvSpPr/>
            <p:nvPr/>
          </p:nvSpPr>
          <p:spPr>
            <a:xfrm rot="10800000">
              <a:off x="2516046" y="2211247"/>
              <a:ext cx="2286000" cy="2286000"/>
            </a:xfrm>
            <a:prstGeom prst="circularArrow">
              <a:avLst>
                <a:gd name="adj1" fmla="val 12500"/>
                <a:gd name="adj2" fmla="val 1142319"/>
                <a:gd name="adj3" fmla="val 20457681"/>
                <a:gd name="adj4" fmla="val 16171590"/>
                <a:gd name="adj5" fmla="val 12500"/>
              </a:avLst>
            </a:prstGeom>
            <a:grpFill/>
            <a:ln w="28575" cap="flat" cmpd="sng" algn="ctr">
              <a:noFill/>
              <a:prstDash val="solid"/>
            </a:ln>
            <a:effectLst/>
          </p:spPr>
          <p:txBody>
            <a:bodyPr lIns="91440" tIns="0" rIns="108000" bIns="0" rtlCol="0" anchor="ctr"/>
            <a:lstStyle/>
            <a:p>
              <a:endParaRPr lang="en-US">
                <a:solidFill>
                  <a:schemeClr val="tx1"/>
                </a:solidFill>
              </a:endParaRPr>
            </a:p>
          </p:txBody>
        </p:sp>
      </p:grpSp>
      <p:grpSp>
        <p:nvGrpSpPr>
          <p:cNvPr id="119" name="Group 118"/>
          <p:cNvGrpSpPr/>
          <p:nvPr/>
        </p:nvGrpSpPr>
        <p:grpSpPr>
          <a:xfrm>
            <a:off x="6755776" y="4786634"/>
            <a:ext cx="246447" cy="329757"/>
            <a:chOff x="2107397" y="914400"/>
            <a:chExt cx="1645842" cy="1651659"/>
          </a:xfrm>
          <a:solidFill>
            <a:srgbClr val="FFFFFF">
              <a:alpha val="60000"/>
            </a:srgbClr>
          </a:solidFill>
        </p:grpSpPr>
        <p:sp>
          <p:nvSpPr>
            <p:cNvPr id="120" name="Circular Arrow 119"/>
            <p:cNvSpPr/>
            <p:nvPr/>
          </p:nvSpPr>
          <p:spPr>
            <a:xfrm rot="5400000" flipH="1">
              <a:off x="2107398" y="921258"/>
              <a:ext cx="1644800" cy="1644801"/>
            </a:xfrm>
            <a:prstGeom prst="circularArrow">
              <a:avLst>
                <a:gd name="adj1" fmla="val 12500"/>
                <a:gd name="adj2" fmla="val 1142319"/>
                <a:gd name="adj3" fmla="val 20457681"/>
                <a:gd name="adj4" fmla="val 16171590"/>
                <a:gd name="adj5" fmla="val 12500"/>
              </a:avLst>
            </a:prstGeom>
            <a:grpFill/>
            <a:ln w="28575" cap="flat" cmpd="sng" algn="ctr">
              <a:noFill/>
              <a:prstDash val="solid"/>
            </a:ln>
            <a:effectLst/>
          </p:spPr>
          <p:txBody>
            <a:bodyPr lIns="91440" tIns="0" rIns="108000" bIns="0" rtlCol="0" anchor="ctr"/>
            <a:lstStyle/>
            <a:p>
              <a:endParaRPr lang="en-US">
                <a:solidFill>
                  <a:schemeClr val="tx1"/>
                </a:solidFill>
              </a:endParaRPr>
            </a:p>
          </p:txBody>
        </p:sp>
        <p:sp>
          <p:nvSpPr>
            <p:cNvPr id="121" name="Circular Arrow 120"/>
            <p:cNvSpPr/>
            <p:nvPr/>
          </p:nvSpPr>
          <p:spPr>
            <a:xfrm flipH="1">
              <a:off x="2107398" y="914400"/>
              <a:ext cx="1644801" cy="1644800"/>
            </a:xfrm>
            <a:prstGeom prst="circularArrow">
              <a:avLst>
                <a:gd name="adj1" fmla="val 12500"/>
                <a:gd name="adj2" fmla="val 1142319"/>
                <a:gd name="adj3" fmla="val 20457681"/>
                <a:gd name="adj4" fmla="val 16171590"/>
                <a:gd name="adj5" fmla="val 12500"/>
              </a:avLst>
            </a:prstGeom>
            <a:grpFill/>
            <a:ln w="28575" cap="flat" cmpd="sng" algn="ctr">
              <a:noFill/>
              <a:prstDash val="solid"/>
            </a:ln>
            <a:effectLst/>
          </p:spPr>
          <p:txBody>
            <a:bodyPr lIns="91440" tIns="0" rIns="108000" bIns="0" rtlCol="0" anchor="ctr"/>
            <a:lstStyle/>
            <a:p>
              <a:endParaRPr lang="en-US">
                <a:solidFill>
                  <a:schemeClr val="tx1"/>
                </a:solidFill>
              </a:endParaRPr>
            </a:p>
          </p:txBody>
        </p:sp>
        <p:sp>
          <p:nvSpPr>
            <p:cNvPr id="122" name="Circular Arrow 121"/>
            <p:cNvSpPr/>
            <p:nvPr/>
          </p:nvSpPr>
          <p:spPr>
            <a:xfrm rot="16200000" flipH="1">
              <a:off x="2107398" y="914400"/>
              <a:ext cx="1644800" cy="1644801"/>
            </a:xfrm>
            <a:prstGeom prst="circularArrow">
              <a:avLst>
                <a:gd name="adj1" fmla="val 12500"/>
                <a:gd name="adj2" fmla="val 1142319"/>
                <a:gd name="adj3" fmla="val 20457681"/>
                <a:gd name="adj4" fmla="val 16171590"/>
                <a:gd name="adj5" fmla="val 12500"/>
              </a:avLst>
            </a:prstGeom>
            <a:grpFill/>
            <a:ln w="28575" cap="flat" cmpd="sng" algn="ctr">
              <a:noFill/>
              <a:prstDash val="solid"/>
            </a:ln>
            <a:effectLst/>
          </p:spPr>
          <p:txBody>
            <a:bodyPr lIns="91440" tIns="0" rIns="108000" bIns="0" rtlCol="0" anchor="ctr"/>
            <a:lstStyle/>
            <a:p>
              <a:endParaRPr lang="en-US">
                <a:solidFill>
                  <a:schemeClr val="tx1"/>
                </a:solidFill>
              </a:endParaRPr>
            </a:p>
          </p:txBody>
        </p:sp>
        <p:sp>
          <p:nvSpPr>
            <p:cNvPr id="123" name="Circular Arrow 122"/>
            <p:cNvSpPr/>
            <p:nvPr/>
          </p:nvSpPr>
          <p:spPr>
            <a:xfrm rot="10800000" flipH="1">
              <a:off x="2108438" y="915440"/>
              <a:ext cx="1644801" cy="1644800"/>
            </a:xfrm>
            <a:prstGeom prst="circularArrow">
              <a:avLst>
                <a:gd name="adj1" fmla="val 12500"/>
                <a:gd name="adj2" fmla="val 1142319"/>
                <a:gd name="adj3" fmla="val 20457681"/>
                <a:gd name="adj4" fmla="val 16171590"/>
                <a:gd name="adj5" fmla="val 12500"/>
              </a:avLst>
            </a:prstGeom>
            <a:grpFill/>
            <a:ln w="28575" cap="flat" cmpd="sng" algn="ctr">
              <a:noFill/>
              <a:prstDash val="solid"/>
            </a:ln>
            <a:effectLst/>
          </p:spPr>
          <p:txBody>
            <a:bodyPr lIns="91440" tIns="0" rIns="108000" bIns="0" rtlCol="0" anchor="ctr"/>
            <a:lstStyle/>
            <a:p>
              <a:endParaRPr lang="en-US">
                <a:solidFill>
                  <a:schemeClr val="tx1"/>
                </a:solidFill>
              </a:endParaRPr>
            </a:p>
          </p:txBody>
        </p:sp>
      </p:grpSp>
      <p:grpSp>
        <p:nvGrpSpPr>
          <p:cNvPr id="124" name="Group 123"/>
          <p:cNvGrpSpPr/>
          <p:nvPr/>
        </p:nvGrpSpPr>
        <p:grpSpPr>
          <a:xfrm>
            <a:off x="4384558" y="4638363"/>
            <a:ext cx="459435" cy="614745"/>
            <a:chOff x="2514600" y="2209801"/>
            <a:chExt cx="2287446" cy="2295531"/>
          </a:xfrm>
          <a:solidFill>
            <a:srgbClr val="FFFFFF">
              <a:alpha val="60000"/>
            </a:srgbClr>
          </a:solidFill>
        </p:grpSpPr>
        <p:sp>
          <p:nvSpPr>
            <p:cNvPr id="125" name="Circular Arrow 124"/>
            <p:cNvSpPr/>
            <p:nvPr/>
          </p:nvSpPr>
          <p:spPr>
            <a:xfrm rot="16200000">
              <a:off x="2514600" y="2219332"/>
              <a:ext cx="2286000" cy="2286000"/>
            </a:xfrm>
            <a:prstGeom prst="circularArrow">
              <a:avLst>
                <a:gd name="adj1" fmla="val 12500"/>
                <a:gd name="adj2" fmla="val 1142319"/>
                <a:gd name="adj3" fmla="val 20457681"/>
                <a:gd name="adj4" fmla="val 16171590"/>
                <a:gd name="adj5" fmla="val 12500"/>
              </a:avLst>
            </a:prstGeom>
            <a:grpFill/>
            <a:ln w="28575" cap="flat" cmpd="sng" algn="ctr">
              <a:noFill/>
              <a:prstDash val="solid"/>
            </a:ln>
            <a:effectLst/>
          </p:spPr>
          <p:txBody>
            <a:bodyPr lIns="91440" tIns="0" rIns="108000" bIns="0" rtlCol="0" anchor="ctr"/>
            <a:lstStyle/>
            <a:p>
              <a:endParaRPr lang="en-US">
                <a:solidFill>
                  <a:schemeClr val="tx1"/>
                </a:solidFill>
              </a:endParaRPr>
            </a:p>
          </p:txBody>
        </p:sp>
        <p:sp>
          <p:nvSpPr>
            <p:cNvPr id="126" name="Circular Arrow 125"/>
            <p:cNvSpPr/>
            <p:nvPr/>
          </p:nvSpPr>
          <p:spPr>
            <a:xfrm>
              <a:off x="2514600" y="2209801"/>
              <a:ext cx="2286000" cy="2286000"/>
            </a:xfrm>
            <a:prstGeom prst="circularArrow">
              <a:avLst>
                <a:gd name="adj1" fmla="val 12500"/>
                <a:gd name="adj2" fmla="val 1142319"/>
                <a:gd name="adj3" fmla="val 20457681"/>
                <a:gd name="adj4" fmla="val 16171590"/>
                <a:gd name="adj5" fmla="val 12500"/>
              </a:avLst>
            </a:prstGeom>
            <a:grpFill/>
            <a:ln w="28575" cap="flat" cmpd="sng" algn="ctr">
              <a:noFill/>
              <a:prstDash val="solid"/>
            </a:ln>
            <a:effectLst/>
          </p:spPr>
          <p:txBody>
            <a:bodyPr lIns="91440" tIns="0" rIns="108000" bIns="0" rtlCol="0" anchor="ctr"/>
            <a:lstStyle/>
            <a:p>
              <a:endParaRPr lang="en-US">
                <a:solidFill>
                  <a:schemeClr val="tx1"/>
                </a:solidFill>
              </a:endParaRPr>
            </a:p>
          </p:txBody>
        </p:sp>
        <p:sp>
          <p:nvSpPr>
            <p:cNvPr id="127" name="Circular Arrow 126"/>
            <p:cNvSpPr/>
            <p:nvPr/>
          </p:nvSpPr>
          <p:spPr>
            <a:xfrm rot="5400000">
              <a:off x="2514600" y="2209801"/>
              <a:ext cx="2286000" cy="2286000"/>
            </a:xfrm>
            <a:prstGeom prst="circularArrow">
              <a:avLst>
                <a:gd name="adj1" fmla="val 12500"/>
                <a:gd name="adj2" fmla="val 1142319"/>
                <a:gd name="adj3" fmla="val 20457681"/>
                <a:gd name="adj4" fmla="val 16171590"/>
                <a:gd name="adj5" fmla="val 12500"/>
              </a:avLst>
            </a:prstGeom>
            <a:grpFill/>
            <a:ln w="28575" cap="flat" cmpd="sng" algn="ctr">
              <a:noFill/>
              <a:prstDash val="solid"/>
            </a:ln>
            <a:effectLst/>
          </p:spPr>
          <p:txBody>
            <a:bodyPr lIns="91440" tIns="0" rIns="108000" bIns="0" rtlCol="0" anchor="ctr"/>
            <a:lstStyle/>
            <a:p>
              <a:endParaRPr lang="en-US">
                <a:solidFill>
                  <a:schemeClr val="tx1"/>
                </a:solidFill>
              </a:endParaRPr>
            </a:p>
          </p:txBody>
        </p:sp>
        <p:sp>
          <p:nvSpPr>
            <p:cNvPr id="128" name="Circular Arrow 127"/>
            <p:cNvSpPr/>
            <p:nvPr/>
          </p:nvSpPr>
          <p:spPr>
            <a:xfrm rot="10800000">
              <a:off x="2516046" y="2211247"/>
              <a:ext cx="2286000" cy="2286000"/>
            </a:xfrm>
            <a:prstGeom prst="circularArrow">
              <a:avLst>
                <a:gd name="adj1" fmla="val 12500"/>
                <a:gd name="adj2" fmla="val 1142319"/>
                <a:gd name="adj3" fmla="val 20457681"/>
                <a:gd name="adj4" fmla="val 16171590"/>
                <a:gd name="adj5" fmla="val 12500"/>
              </a:avLst>
            </a:prstGeom>
            <a:grpFill/>
            <a:ln w="28575" cap="flat" cmpd="sng" algn="ctr">
              <a:noFill/>
              <a:prstDash val="solid"/>
            </a:ln>
            <a:effectLst/>
          </p:spPr>
          <p:txBody>
            <a:bodyPr lIns="91440" tIns="0" rIns="108000" bIns="0" rtlCol="0" anchor="ctr"/>
            <a:lstStyle/>
            <a:p>
              <a:endParaRPr lang="en-US">
                <a:solidFill>
                  <a:schemeClr val="tx1"/>
                </a:solidFill>
              </a:endParaRPr>
            </a:p>
          </p:txBody>
        </p:sp>
      </p:grpSp>
      <p:grpSp>
        <p:nvGrpSpPr>
          <p:cNvPr id="129" name="Group 128"/>
          <p:cNvGrpSpPr/>
          <p:nvPr/>
        </p:nvGrpSpPr>
        <p:grpSpPr>
          <a:xfrm>
            <a:off x="4491052" y="4780855"/>
            <a:ext cx="246447" cy="329757"/>
            <a:chOff x="2107397" y="914400"/>
            <a:chExt cx="1645842" cy="1651659"/>
          </a:xfrm>
          <a:solidFill>
            <a:srgbClr val="FFFFFF">
              <a:alpha val="60000"/>
            </a:srgbClr>
          </a:solidFill>
        </p:grpSpPr>
        <p:sp>
          <p:nvSpPr>
            <p:cNvPr id="130" name="Circular Arrow 129"/>
            <p:cNvSpPr/>
            <p:nvPr/>
          </p:nvSpPr>
          <p:spPr>
            <a:xfrm rot="5400000" flipH="1">
              <a:off x="2107398" y="921258"/>
              <a:ext cx="1644800" cy="1644801"/>
            </a:xfrm>
            <a:prstGeom prst="circularArrow">
              <a:avLst>
                <a:gd name="adj1" fmla="val 12500"/>
                <a:gd name="adj2" fmla="val 1142319"/>
                <a:gd name="adj3" fmla="val 20457681"/>
                <a:gd name="adj4" fmla="val 16171590"/>
                <a:gd name="adj5" fmla="val 12500"/>
              </a:avLst>
            </a:prstGeom>
            <a:grpFill/>
            <a:ln w="28575" cap="flat" cmpd="sng" algn="ctr">
              <a:noFill/>
              <a:prstDash val="solid"/>
            </a:ln>
            <a:effectLst/>
          </p:spPr>
          <p:txBody>
            <a:bodyPr lIns="91440" tIns="0" rIns="108000" bIns="0" rtlCol="0" anchor="ctr"/>
            <a:lstStyle/>
            <a:p>
              <a:endParaRPr lang="en-US">
                <a:solidFill>
                  <a:schemeClr val="tx1"/>
                </a:solidFill>
              </a:endParaRPr>
            </a:p>
          </p:txBody>
        </p:sp>
        <p:sp>
          <p:nvSpPr>
            <p:cNvPr id="131" name="Circular Arrow 130"/>
            <p:cNvSpPr/>
            <p:nvPr/>
          </p:nvSpPr>
          <p:spPr>
            <a:xfrm flipH="1">
              <a:off x="2107398" y="914400"/>
              <a:ext cx="1644801" cy="1644800"/>
            </a:xfrm>
            <a:prstGeom prst="circularArrow">
              <a:avLst>
                <a:gd name="adj1" fmla="val 12500"/>
                <a:gd name="adj2" fmla="val 1142319"/>
                <a:gd name="adj3" fmla="val 20457681"/>
                <a:gd name="adj4" fmla="val 16171590"/>
                <a:gd name="adj5" fmla="val 12500"/>
              </a:avLst>
            </a:prstGeom>
            <a:grpFill/>
            <a:ln w="28575" cap="flat" cmpd="sng" algn="ctr">
              <a:noFill/>
              <a:prstDash val="solid"/>
            </a:ln>
            <a:effectLst/>
          </p:spPr>
          <p:txBody>
            <a:bodyPr lIns="91440" tIns="0" rIns="108000" bIns="0" rtlCol="0" anchor="ctr"/>
            <a:lstStyle/>
            <a:p>
              <a:endParaRPr lang="en-US">
                <a:solidFill>
                  <a:schemeClr val="tx1"/>
                </a:solidFill>
              </a:endParaRPr>
            </a:p>
          </p:txBody>
        </p:sp>
        <p:sp>
          <p:nvSpPr>
            <p:cNvPr id="132" name="Circular Arrow 131"/>
            <p:cNvSpPr/>
            <p:nvPr/>
          </p:nvSpPr>
          <p:spPr>
            <a:xfrm rot="16200000" flipH="1">
              <a:off x="2107398" y="914400"/>
              <a:ext cx="1644800" cy="1644801"/>
            </a:xfrm>
            <a:prstGeom prst="circularArrow">
              <a:avLst>
                <a:gd name="adj1" fmla="val 12500"/>
                <a:gd name="adj2" fmla="val 1142319"/>
                <a:gd name="adj3" fmla="val 20457681"/>
                <a:gd name="adj4" fmla="val 16171590"/>
                <a:gd name="adj5" fmla="val 12500"/>
              </a:avLst>
            </a:prstGeom>
            <a:grpFill/>
            <a:ln w="28575" cap="flat" cmpd="sng" algn="ctr">
              <a:noFill/>
              <a:prstDash val="solid"/>
            </a:ln>
            <a:effectLst/>
          </p:spPr>
          <p:txBody>
            <a:bodyPr lIns="91440" tIns="0" rIns="108000" bIns="0" rtlCol="0" anchor="ctr"/>
            <a:lstStyle/>
            <a:p>
              <a:endParaRPr lang="en-US">
                <a:solidFill>
                  <a:schemeClr val="tx1"/>
                </a:solidFill>
              </a:endParaRPr>
            </a:p>
          </p:txBody>
        </p:sp>
        <p:sp>
          <p:nvSpPr>
            <p:cNvPr id="133" name="Circular Arrow 132"/>
            <p:cNvSpPr/>
            <p:nvPr/>
          </p:nvSpPr>
          <p:spPr>
            <a:xfrm rot="10800000" flipH="1">
              <a:off x="2108438" y="915440"/>
              <a:ext cx="1644801" cy="1644800"/>
            </a:xfrm>
            <a:prstGeom prst="circularArrow">
              <a:avLst>
                <a:gd name="adj1" fmla="val 12500"/>
                <a:gd name="adj2" fmla="val 1142319"/>
                <a:gd name="adj3" fmla="val 20457681"/>
                <a:gd name="adj4" fmla="val 16171590"/>
                <a:gd name="adj5" fmla="val 12500"/>
              </a:avLst>
            </a:prstGeom>
            <a:grpFill/>
            <a:ln w="28575" cap="flat" cmpd="sng" algn="ctr">
              <a:noFill/>
              <a:prstDash val="solid"/>
            </a:ln>
            <a:effectLst/>
          </p:spPr>
          <p:txBody>
            <a:bodyPr lIns="91440" tIns="0" rIns="108000" bIns="0" rtlCol="0" anchor="ctr"/>
            <a:lstStyle/>
            <a:p>
              <a:endParaRPr lang="en-US">
                <a:solidFill>
                  <a:schemeClr val="tx1"/>
                </a:solidFill>
              </a:endParaRPr>
            </a:p>
          </p:txBody>
        </p:sp>
      </p:grpSp>
      <p:grpSp>
        <p:nvGrpSpPr>
          <p:cNvPr id="134" name="Group 133"/>
          <p:cNvGrpSpPr/>
          <p:nvPr/>
        </p:nvGrpSpPr>
        <p:grpSpPr>
          <a:xfrm>
            <a:off x="2119880" y="4644141"/>
            <a:ext cx="459435" cy="614745"/>
            <a:chOff x="2514600" y="2209801"/>
            <a:chExt cx="2287446" cy="2295531"/>
          </a:xfrm>
          <a:solidFill>
            <a:srgbClr val="FFFFFF">
              <a:alpha val="60000"/>
            </a:srgbClr>
          </a:solidFill>
        </p:grpSpPr>
        <p:sp>
          <p:nvSpPr>
            <p:cNvPr id="135" name="Circular Arrow 134"/>
            <p:cNvSpPr/>
            <p:nvPr/>
          </p:nvSpPr>
          <p:spPr>
            <a:xfrm rot="16200000">
              <a:off x="2514600" y="2219332"/>
              <a:ext cx="2286000" cy="2286000"/>
            </a:xfrm>
            <a:prstGeom prst="circularArrow">
              <a:avLst>
                <a:gd name="adj1" fmla="val 12500"/>
                <a:gd name="adj2" fmla="val 1142319"/>
                <a:gd name="adj3" fmla="val 20457681"/>
                <a:gd name="adj4" fmla="val 16171590"/>
                <a:gd name="adj5" fmla="val 12500"/>
              </a:avLst>
            </a:prstGeom>
            <a:grpFill/>
            <a:ln w="28575" cap="flat" cmpd="sng" algn="ctr">
              <a:noFill/>
              <a:prstDash val="solid"/>
            </a:ln>
            <a:effectLst/>
          </p:spPr>
          <p:txBody>
            <a:bodyPr lIns="91440" tIns="0" rIns="108000" bIns="0" rtlCol="0" anchor="ctr"/>
            <a:lstStyle/>
            <a:p>
              <a:endParaRPr lang="en-US">
                <a:solidFill>
                  <a:schemeClr val="tx1"/>
                </a:solidFill>
              </a:endParaRPr>
            </a:p>
          </p:txBody>
        </p:sp>
        <p:sp>
          <p:nvSpPr>
            <p:cNvPr id="136" name="Circular Arrow 135"/>
            <p:cNvSpPr/>
            <p:nvPr/>
          </p:nvSpPr>
          <p:spPr>
            <a:xfrm>
              <a:off x="2514600" y="2209801"/>
              <a:ext cx="2286000" cy="2286000"/>
            </a:xfrm>
            <a:prstGeom prst="circularArrow">
              <a:avLst>
                <a:gd name="adj1" fmla="val 12500"/>
                <a:gd name="adj2" fmla="val 1142319"/>
                <a:gd name="adj3" fmla="val 20457681"/>
                <a:gd name="adj4" fmla="val 16171590"/>
                <a:gd name="adj5" fmla="val 12500"/>
              </a:avLst>
            </a:prstGeom>
            <a:grpFill/>
            <a:ln w="28575" cap="flat" cmpd="sng" algn="ctr">
              <a:noFill/>
              <a:prstDash val="solid"/>
            </a:ln>
            <a:effectLst/>
          </p:spPr>
          <p:txBody>
            <a:bodyPr lIns="91440" tIns="0" rIns="108000" bIns="0" rtlCol="0" anchor="ctr"/>
            <a:lstStyle/>
            <a:p>
              <a:endParaRPr lang="en-US">
                <a:solidFill>
                  <a:schemeClr val="tx1"/>
                </a:solidFill>
              </a:endParaRPr>
            </a:p>
          </p:txBody>
        </p:sp>
        <p:sp>
          <p:nvSpPr>
            <p:cNvPr id="137" name="Circular Arrow 136"/>
            <p:cNvSpPr/>
            <p:nvPr/>
          </p:nvSpPr>
          <p:spPr>
            <a:xfrm rot="5400000">
              <a:off x="2514600" y="2209801"/>
              <a:ext cx="2286000" cy="2286000"/>
            </a:xfrm>
            <a:prstGeom prst="circularArrow">
              <a:avLst>
                <a:gd name="adj1" fmla="val 12500"/>
                <a:gd name="adj2" fmla="val 1142319"/>
                <a:gd name="adj3" fmla="val 20457681"/>
                <a:gd name="adj4" fmla="val 16171590"/>
                <a:gd name="adj5" fmla="val 12500"/>
              </a:avLst>
            </a:prstGeom>
            <a:grpFill/>
            <a:ln w="28575" cap="flat" cmpd="sng" algn="ctr">
              <a:noFill/>
              <a:prstDash val="solid"/>
            </a:ln>
            <a:effectLst/>
          </p:spPr>
          <p:txBody>
            <a:bodyPr lIns="91440" tIns="0" rIns="108000" bIns="0" rtlCol="0" anchor="ctr"/>
            <a:lstStyle/>
            <a:p>
              <a:endParaRPr lang="en-US">
                <a:solidFill>
                  <a:schemeClr val="tx1"/>
                </a:solidFill>
              </a:endParaRPr>
            </a:p>
          </p:txBody>
        </p:sp>
        <p:sp>
          <p:nvSpPr>
            <p:cNvPr id="138" name="Circular Arrow 137"/>
            <p:cNvSpPr/>
            <p:nvPr/>
          </p:nvSpPr>
          <p:spPr>
            <a:xfrm rot="10800000">
              <a:off x="2516046" y="2211247"/>
              <a:ext cx="2286000" cy="2286000"/>
            </a:xfrm>
            <a:prstGeom prst="circularArrow">
              <a:avLst>
                <a:gd name="adj1" fmla="val 12500"/>
                <a:gd name="adj2" fmla="val 1142319"/>
                <a:gd name="adj3" fmla="val 20457681"/>
                <a:gd name="adj4" fmla="val 16171590"/>
                <a:gd name="adj5" fmla="val 12500"/>
              </a:avLst>
            </a:prstGeom>
            <a:grpFill/>
            <a:ln w="28575" cap="flat" cmpd="sng" algn="ctr">
              <a:noFill/>
              <a:prstDash val="solid"/>
            </a:ln>
            <a:effectLst/>
          </p:spPr>
          <p:txBody>
            <a:bodyPr lIns="91440" tIns="0" rIns="108000" bIns="0" rtlCol="0" anchor="ctr"/>
            <a:lstStyle/>
            <a:p>
              <a:endParaRPr lang="en-US">
                <a:solidFill>
                  <a:schemeClr val="tx1"/>
                </a:solidFill>
              </a:endParaRPr>
            </a:p>
          </p:txBody>
        </p:sp>
      </p:grpSp>
      <p:grpSp>
        <p:nvGrpSpPr>
          <p:cNvPr id="139" name="Group 138"/>
          <p:cNvGrpSpPr/>
          <p:nvPr/>
        </p:nvGrpSpPr>
        <p:grpSpPr>
          <a:xfrm>
            <a:off x="2226374" y="4786634"/>
            <a:ext cx="246447" cy="329757"/>
            <a:chOff x="2107397" y="914400"/>
            <a:chExt cx="1645842" cy="1651659"/>
          </a:xfrm>
          <a:solidFill>
            <a:srgbClr val="FFFFFF">
              <a:alpha val="60000"/>
            </a:srgbClr>
          </a:solidFill>
        </p:grpSpPr>
        <p:sp>
          <p:nvSpPr>
            <p:cNvPr id="140" name="Circular Arrow 139"/>
            <p:cNvSpPr/>
            <p:nvPr/>
          </p:nvSpPr>
          <p:spPr>
            <a:xfrm rot="5400000" flipH="1">
              <a:off x="2107398" y="921258"/>
              <a:ext cx="1644800" cy="1644801"/>
            </a:xfrm>
            <a:prstGeom prst="circularArrow">
              <a:avLst>
                <a:gd name="adj1" fmla="val 12500"/>
                <a:gd name="adj2" fmla="val 1142319"/>
                <a:gd name="adj3" fmla="val 20457681"/>
                <a:gd name="adj4" fmla="val 16171590"/>
                <a:gd name="adj5" fmla="val 12500"/>
              </a:avLst>
            </a:prstGeom>
            <a:grpFill/>
            <a:ln w="28575" cap="flat" cmpd="sng" algn="ctr">
              <a:noFill/>
              <a:prstDash val="solid"/>
            </a:ln>
            <a:effectLst/>
          </p:spPr>
          <p:txBody>
            <a:bodyPr lIns="91440" tIns="0" rIns="108000" bIns="0" rtlCol="0" anchor="ctr"/>
            <a:lstStyle/>
            <a:p>
              <a:endParaRPr lang="en-US">
                <a:solidFill>
                  <a:schemeClr val="tx1"/>
                </a:solidFill>
              </a:endParaRPr>
            </a:p>
          </p:txBody>
        </p:sp>
        <p:sp>
          <p:nvSpPr>
            <p:cNvPr id="141" name="Circular Arrow 140"/>
            <p:cNvSpPr/>
            <p:nvPr/>
          </p:nvSpPr>
          <p:spPr>
            <a:xfrm flipH="1">
              <a:off x="2107398" y="914400"/>
              <a:ext cx="1644801" cy="1644800"/>
            </a:xfrm>
            <a:prstGeom prst="circularArrow">
              <a:avLst>
                <a:gd name="adj1" fmla="val 12500"/>
                <a:gd name="adj2" fmla="val 1142319"/>
                <a:gd name="adj3" fmla="val 20457681"/>
                <a:gd name="adj4" fmla="val 16171590"/>
                <a:gd name="adj5" fmla="val 12500"/>
              </a:avLst>
            </a:prstGeom>
            <a:grpFill/>
            <a:ln w="28575" cap="flat" cmpd="sng" algn="ctr">
              <a:noFill/>
              <a:prstDash val="solid"/>
            </a:ln>
            <a:effectLst/>
          </p:spPr>
          <p:txBody>
            <a:bodyPr lIns="91440" tIns="0" rIns="108000" bIns="0" rtlCol="0" anchor="ctr"/>
            <a:lstStyle/>
            <a:p>
              <a:endParaRPr lang="en-US">
                <a:solidFill>
                  <a:schemeClr val="tx1"/>
                </a:solidFill>
              </a:endParaRPr>
            </a:p>
          </p:txBody>
        </p:sp>
        <p:sp>
          <p:nvSpPr>
            <p:cNvPr id="142" name="Circular Arrow 141"/>
            <p:cNvSpPr/>
            <p:nvPr/>
          </p:nvSpPr>
          <p:spPr>
            <a:xfrm rot="16200000" flipH="1">
              <a:off x="2107398" y="914400"/>
              <a:ext cx="1644800" cy="1644801"/>
            </a:xfrm>
            <a:prstGeom prst="circularArrow">
              <a:avLst>
                <a:gd name="adj1" fmla="val 12500"/>
                <a:gd name="adj2" fmla="val 1142319"/>
                <a:gd name="adj3" fmla="val 20457681"/>
                <a:gd name="adj4" fmla="val 16171590"/>
                <a:gd name="adj5" fmla="val 12500"/>
              </a:avLst>
            </a:prstGeom>
            <a:grpFill/>
            <a:ln w="28575" cap="flat" cmpd="sng" algn="ctr">
              <a:noFill/>
              <a:prstDash val="solid"/>
            </a:ln>
            <a:effectLst/>
          </p:spPr>
          <p:txBody>
            <a:bodyPr lIns="91440" tIns="0" rIns="108000" bIns="0" rtlCol="0" anchor="ctr"/>
            <a:lstStyle/>
            <a:p>
              <a:endParaRPr lang="en-US">
                <a:solidFill>
                  <a:schemeClr val="tx1"/>
                </a:solidFill>
              </a:endParaRPr>
            </a:p>
          </p:txBody>
        </p:sp>
        <p:sp>
          <p:nvSpPr>
            <p:cNvPr id="143" name="Circular Arrow 142"/>
            <p:cNvSpPr/>
            <p:nvPr/>
          </p:nvSpPr>
          <p:spPr>
            <a:xfrm rot="10800000" flipH="1">
              <a:off x="2108438" y="915440"/>
              <a:ext cx="1644801" cy="1644800"/>
            </a:xfrm>
            <a:prstGeom prst="circularArrow">
              <a:avLst>
                <a:gd name="adj1" fmla="val 12500"/>
                <a:gd name="adj2" fmla="val 1142319"/>
                <a:gd name="adj3" fmla="val 20457681"/>
                <a:gd name="adj4" fmla="val 16171590"/>
                <a:gd name="adj5" fmla="val 12500"/>
              </a:avLst>
            </a:prstGeom>
            <a:grpFill/>
            <a:ln w="28575" cap="flat" cmpd="sng" algn="ctr">
              <a:noFill/>
              <a:prstDash val="solid"/>
            </a:ln>
            <a:effectLst/>
          </p:spPr>
          <p:txBody>
            <a:bodyPr lIns="91440" tIns="0" rIns="108000" bIns="0" rtlCol="0" anchor="ctr"/>
            <a:lstStyle/>
            <a:p>
              <a:endParaRPr lang="en-US">
                <a:solidFill>
                  <a:schemeClr val="tx1"/>
                </a:solidFill>
              </a:endParaRPr>
            </a:p>
          </p:txBody>
        </p:sp>
      </p:grpSp>
      <p:sp>
        <p:nvSpPr>
          <p:cNvPr id="144" name="Rectangle 143"/>
          <p:cNvSpPr/>
          <p:nvPr/>
        </p:nvSpPr>
        <p:spPr>
          <a:xfrm>
            <a:off x="1921565" y="679570"/>
            <a:ext cx="2367004" cy="510909"/>
          </a:xfrm>
          <a:prstGeom prst="rect">
            <a:avLst/>
          </a:prstGeom>
        </p:spPr>
        <p:txBody>
          <a:bodyPr wrap="square">
            <a:spAutoFit/>
          </a:bodyPr>
          <a:lstStyle/>
          <a:p>
            <a:pPr algn="ctr">
              <a:lnSpc>
                <a:spcPct val="85000"/>
              </a:lnSpc>
            </a:pPr>
            <a:r>
              <a:rPr lang="en-US" sz="1600" kern="0" dirty="0" smtClean="0">
                <a:solidFill>
                  <a:srgbClr val="FFFFFF"/>
                </a:solidFill>
                <a:effectLst>
                  <a:outerShdw blurRad="50800" dist="38100" dir="2700000" algn="tl" rotWithShape="0">
                    <a:prstClr val="black">
                      <a:alpha val="40000"/>
                    </a:prstClr>
                  </a:outerShdw>
                </a:effectLst>
              </a:rPr>
              <a:t>Integrate open </a:t>
            </a:r>
            <a:r>
              <a:rPr lang="en-US" sz="1600" kern="0" dirty="0">
                <a:solidFill>
                  <a:srgbClr val="FFFFFF"/>
                </a:solidFill>
                <a:effectLst>
                  <a:outerShdw blurRad="50800" dist="38100" dir="2700000" algn="tl" rotWithShape="0">
                    <a:prstClr val="black">
                      <a:alpha val="40000"/>
                    </a:prstClr>
                  </a:outerShdw>
                </a:effectLst>
              </a:rPr>
              <a:t>source and 3rd party tools </a:t>
            </a:r>
            <a:endParaRPr lang="en-US" sz="700" dirty="0"/>
          </a:p>
        </p:txBody>
      </p:sp>
      <p:sp>
        <p:nvSpPr>
          <p:cNvPr id="145" name="Rectangle 144"/>
          <p:cNvSpPr/>
          <p:nvPr/>
        </p:nvSpPr>
        <p:spPr>
          <a:xfrm>
            <a:off x="-12063" y="607425"/>
            <a:ext cx="1882854" cy="825501"/>
          </a:xfrm>
          <a:prstGeom prst="rect">
            <a:avLst/>
          </a:prstGeom>
          <a:solidFill>
            <a:schemeClr val="accent5">
              <a:lumMod val="50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6" name="Group 145"/>
          <p:cNvGrpSpPr/>
          <p:nvPr/>
        </p:nvGrpSpPr>
        <p:grpSpPr>
          <a:xfrm>
            <a:off x="346034" y="420197"/>
            <a:ext cx="1176002" cy="1199957"/>
            <a:chOff x="5624222" y="1295242"/>
            <a:chExt cx="1417740" cy="787517"/>
          </a:xfrm>
        </p:grpSpPr>
        <p:sp>
          <p:nvSpPr>
            <p:cNvPr id="147" name="Oval 146"/>
            <p:cNvSpPr>
              <a:spLocks noChangeAspect="1"/>
            </p:cNvSpPr>
            <p:nvPr/>
          </p:nvSpPr>
          <p:spPr>
            <a:xfrm>
              <a:off x="5624222" y="1295242"/>
              <a:ext cx="1417740" cy="787517"/>
            </a:xfrm>
            <a:prstGeom prst="ellipse">
              <a:avLst/>
            </a:prstGeom>
            <a:solidFill>
              <a:srgbClr val="803871"/>
            </a:solidFill>
            <a:ln w="28575" cap="flat" cmpd="sng" algn="ctr">
              <a:solidFill>
                <a:schemeClr val="bg2"/>
              </a:solidFill>
              <a:prstDash val="solid"/>
            </a:ln>
            <a:effectLst/>
          </p:spPr>
          <p:txBody>
            <a:bodyPr lIns="91440" tIns="0" rIns="108000" bIns="0" rtlCol="0" anchor="ctr"/>
            <a:lstStyle/>
            <a:p>
              <a:pPr algn="ctr" defTabSz="608945" fontAlgn="auto">
                <a:spcBef>
                  <a:spcPts val="0"/>
                </a:spcBef>
                <a:spcAft>
                  <a:spcPts val="0"/>
                </a:spcAft>
              </a:pPr>
              <a:endParaRPr lang="en-US" sz="4800" b="1" kern="0">
                <a:solidFill>
                  <a:srgbClr val="FFFFFF"/>
                </a:solidFill>
                <a:effectLst>
                  <a:outerShdw blurRad="38100" dist="38100" dir="2700000" algn="tl">
                    <a:srgbClr val="000000">
                      <a:alpha val="43137"/>
                    </a:srgbClr>
                  </a:outerShdw>
                </a:effectLst>
                <a:ea typeface="Arial Unicode MS" pitchFamily="34" charset="-128"/>
                <a:cs typeface="Calibri"/>
              </a:endParaRPr>
            </a:p>
          </p:txBody>
        </p:sp>
        <p:sp>
          <p:nvSpPr>
            <p:cNvPr id="148" name="TextBox 147"/>
            <p:cNvSpPr txBox="1"/>
            <p:nvPr/>
          </p:nvSpPr>
          <p:spPr>
            <a:xfrm>
              <a:off x="5624222" y="1498447"/>
              <a:ext cx="1417739" cy="289645"/>
            </a:xfrm>
            <a:prstGeom prst="rect">
              <a:avLst/>
            </a:prstGeom>
            <a:noFill/>
            <a:effectLst/>
          </p:spPr>
          <p:txBody>
            <a:bodyPr wrap="square" rtlCol="0">
              <a:spAutoFit/>
            </a:bodyPr>
            <a:lstStyle>
              <a:defPPr>
                <a:defRPr lang="en-US"/>
              </a:defPPr>
              <a:lvl1pPr algn="ctr">
                <a:lnSpc>
                  <a:spcPct val="80000"/>
                </a:lnSpc>
                <a:defRPr sz="1200" b="1">
                  <a:solidFill>
                    <a:srgbClr val="FFFFFF"/>
                  </a:solidFill>
                  <a:cs typeface="CA Sans"/>
                </a:defRPr>
              </a:lvl1pPr>
            </a:lstStyle>
            <a:p>
              <a:r>
                <a:rPr lang="en-US" sz="1400" dirty="0" smtClean="0"/>
                <a:t>Application Factory</a:t>
              </a:r>
              <a:endParaRPr lang="en-US" sz="1400" dirty="0"/>
            </a:p>
          </p:txBody>
        </p:sp>
      </p:grpSp>
      <p:grpSp>
        <p:nvGrpSpPr>
          <p:cNvPr id="149" name="Group 148"/>
          <p:cNvGrpSpPr/>
          <p:nvPr/>
        </p:nvGrpSpPr>
        <p:grpSpPr>
          <a:xfrm>
            <a:off x="8430067" y="5279700"/>
            <a:ext cx="468292" cy="216655"/>
            <a:chOff x="8404576" y="3224303"/>
            <a:chExt cx="468292" cy="162491"/>
          </a:xfrm>
        </p:grpSpPr>
        <p:sp>
          <p:nvSpPr>
            <p:cNvPr id="150" name="Rounded Rectangle 149"/>
            <p:cNvSpPr/>
            <p:nvPr/>
          </p:nvSpPr>
          <p:spPr>
            <a:xfrm>
              <a:off x="8404576" y="3224303"/>
              <a:ext cx="468292" cy="162491"/>
            </a:xfrm>
            <a:prstGeom prst="roundRect">
              <a:avLst>
                <a:gd name="adj" fmla="val 6089"/>
              </a:avLst>
            </a:prstGeom>
            <a:noFill/>
            <a:ln w="38100" cap="flat" cmpd="sng" algn="ctr">
              <a:noFill/>
              <a:prstDash val="solid"/>
            </a:ln>
            <a:effectLst/>
          </p:spPr>
          <p:txBody>
            <a:bodyPr vert="horz" lIns="36576" tIns="45720" rIns="36576" bIns="45720" rtlCol="0" anchor="ctr"/>
            <a:lstStyle/>
            <a:p>
              <a:pPr marL="0" marR="0" indent="0" algn="r" defTabSz="914400" eaLnBrk="1" fontAlgn="auto" latinLnBrk="0" hangingPunct="1">
                <a:spcBef>
                  <a:spcPts val="0"/>
                </a:spcBef>
                <a:spcAft>
                  <a:spcPts val="0"/>
                </a:spcAft>
                <a:buClr>
                  <a:srgbClr val="FFFFFF"/>
                </a:buClr>
                <a:buSzTx/>
                <a:buFontTx/>
                <a:buNone/>
                <a:tabLst/>
              </a:pPr>
              <a:r>
                <a:rPr kumimoji="0" lang="en-US" sz="1050" b="1" i="0" u="none" strike="noStrike" kern="0" cap="none" spc="0" normalizeH="0" baseline="0" noProof="0" dirty="0" smtClean="0">
                  <a:ln>
                    <a:noFill/>
                  </a:ln>
                  <a:solidFill>
                    <a:schemeClr val="accent1"/>
                  </a:solidFill>
                  <a:effectLst/>
                  <a:uLnTx/>
                  <a:uFillTx/>
                  <a:ea typeface="+mn-ea"/>
                  <a:cs typeface="Arial Unicode MS" pitchFamily="34" charset="-128"/>
                </a:rPr>
                <a:t>APM</a:t>
              </a:r>
            </a:p>
          </p:txBody>
        </p:sp>
        <p:pic>
          <p:nvPicPr>
            <p:cNvPr id="151" name="Picture 150"/>
            <p:cNvPicPr>
              <a:picLocks noChangeAspect="1"/>
            </p:cNvPicPr>
            <p:nvPr/>
          </p:nvPicPr>
          <p:blipFill>
            <a:blip r:embed="rId20" cstate="screen">
              <a:lum bright="70000" contrast="-70000"/>
              <a:extLst>
                <a:ext uri="{28A0092B-C50C-407E-A947-70E740481C1C}">
                  <a14:useLocalDpi xmlns:a14="http://schemas.microsoft.com/office/drawing/2010/main"/>
                </a:ext>
              </a:extLst>
            </a:blip>
            <a:stretch>
              <a:fillRect/>
            </a:stretch>
          </p:blipFill>
          <p:spPr>
            <a:xfrm>
              <a:off x="8433280" y="3242727"/>
              <a:ext cx="121961" cy="122383"/>
            </a:xfrm>
            <a:prstGeom prst="rect">
              <a:avLst/>
            </a:prstGeom>
          </p:spPr>
        </p:pic>
      </p:grpSp>
      <p:grpSp>
        <p:nvGrpSpPr>
          <p:cNvPr id="152" name="Group 151"/>
          <p:cNvGrpSpPr/>
          <p:nvPr/>
        </p:nvGrpSpPr>
        <p:grpSpPr>
          <a:xfrm>
            <a:off x="1102780" y="4914735"/>
            <a:ext cx="7469994" cy="862025"/>
            <a:chOff x="1114842" y="3581868"/>
            <a:chExt cx="7469994" cy="646518"/>
          </a:xfrm>
        </p:grpSpPr>
        <p:cxnSp>
          <p:nvCxnSpPr>
            <p:cNvPr id="153" name="Elbow Connector 152"/>
            <p:cNvCxnSpPr>
              <a:stCxn id="150" idx="2"/>
              <a:endCxn id="24" idx="2"/>
            </p:cNvCxnSpPr>
            <p:nvPr/>
          </p:nvCxnSpPr>
          <p:spPr>
            <a:xfrm rot="5400000" flipH="1">
              <a:off x="4836563" y="-139853"/>
              <a:ext cx="26552" cy="7469994"/>
            </a:xfrm>
            <a:prstGeom prst="bentConnector3">
              <a:avLst>
                <a:gd name="adj1" fmla="val -645708"/>
              </a:avLst>
            </a:prstGeom>
            <a:ln w="19050">
              <a:solidFill>
                <a:srgbClr val="FFFFFF">
                  <a:alpha val="69804"/>
                </a:srgbClr>
              </a:solidFill>
              <a:prstDash val="sysDot"/>
              <a:headEnd type="none" w="med" len="med"/>
              <a:tailEnd type="arrow" w="sm" len="sm"/>
            </a:ln>
          </p:spPr>
          <p:style>
            <a:lnRef idx="2">
              <a:schemeClr val="accent1"/>
            </a:lnRef>
            <a:fillRef idx="0">
              <a:schemeClr val="accent1"/>
            </a:fillRef>
            <a:effectRef idx="1">
              <a:schemeClr val="accent1"/>
            </a:effectRef>
            <a:fontRef idx="minor">
              <a:schemeClr val="tx1"/>
            </a:fontRef>
          </p:style>
        </p:cxnSp>
        <p:cxnSp>
          <p:nvCxnSpPr>
            <p:cNvPr id="154" name="Straight Arrow Connector 153"/>
            <p:cNvCxnSpPr/>
            <p:nvPr/>
          </p:nvCxnSpPr>
          <p:spPr>
            <a:xfrm flipV="1">
              <a:off x="3501664" y="4018085"/>
              <a:ext cx="0" cy="210301"/>
            </a:xfrm>
            <a:prstGeom prst="straightConnector1">
              <a:avLst/>
            </a:prstGeom>
            <a:ln w="19050">
              <a:solidFill>
                <a:srgbClr val="FFFFFF">
                  <a:alpha val="69804"/>
                </a:srgbClr>
              </a:solidFill>
              <a:prstDash val="sysDot"/>
              <a:headEnd type="none" w="med" len="med"/>
              <a:tailEnd type="arrow" w="sm" len="sm"/>
            </a:ln>
          </p:spPr>
          <p:style>
            <a:lnRef idx="2">
              <a:schemeClr val="accent1"/>
            </a:lnRef>
            <a:fillRef idx="0">
              <a:schemeClr val="accent1"/>
            </a:fillRef>
            <a:effectRef idx="1">
              <a:schemeClr val="accent1"/>
            </a:effectRef>
            <a:fontRef idx="minor">
              <a:schemeClr val="tx1"/>
            </a:fontRef>
          </p:style>
        </p:cxnSp>
        <p:cxnSp>
          <p:nvCxnSpPr>
            <p:cNvPr id="155" name="Straight Arrow Connector 154"/>
            <p:cNvCxnSpPr/>
            <p:nvPr/>
          </p:nvCxnSpPr>
          <p:spPr>
            <a:xfrm flipV="1">
              <a:off x="5635127" y="4018086"/>
              <a:ext cx="0" cy="210300"/>
            </a:xfrm>
            <a:prstGeom prst="straightConnector1">
              <a:avLst/>
            </a:prstGeom>
            <a:ln w="19050">
              <a:solidFill>
                <a:srgbClr val="FFFFFF">
                  <a:alpha val="69804"/>
                </a:srgbClr>
              </a:solidFill>
              <a:prstDash val="sysDot"/>
              <a:headEnd type="none" w="med" len="med"/>
              <a:tailEnd type="arrow" w="sm" len="sm"/>
            </a:ln>
          </p:spPr>
          <p:style>
            <a:lnRef idx="2">
              <a:schemeClr val="accent1"/>
            </a:lnRef>
            <a:fillRef idx="0">
              <a:schemeClr val="accent1"/>
            </a:fillRef>
            <a:effectRef idx="1">
              <a:schemeClr val="accent1"/>
            </a:effectRef>
            <a:fontRef idx="minor">
              <a:schemeClr val="tx1"/>
            </a:fontRef>
          </p:style>
        </p:cxnSp>
      </p:grpSp>
      <p:sp>
        <p:nvSpPr>
          <p:cNvPr id="156" name="TextBox 155"/>
          <p:cNvSpPr txBox="1"/>
          <p:nvPr/>
        </p:nvSpPr>
        <p:spPr>
          <a:xfrm>
            <a:off x="2249135" y="1815307"/>
            <a:ext cx="5332527" cy="1364693"/>
          </a:xfrm>
          <a:prstGeom prst="rect">
            <a:avLst/>
          </a:prstGeom>
          <a:noFill/>
          <a:ln>
            <a:solidFill>
              <a:schemeClr val="accent4"/>
            </a:solidFill>
          </a:ln>
        </p:spPr>
        <p:txBody>
          <a:bodyPr wrap="square" tIns="91440" bIns="91440" rtlCol="0" anchor="ctr" anchorCtr="0">
            <a:noAutofit/>
          </a:bodyPr>
          <a:lstStyle/>
          <a:p>
            <a:pPr algn="ctr">
              <a:lnSpc>
                <a:spcPct val="90000"/>
              </a:lnSpc>
            </a:pPr>
            <a:r>
              <a:rPr lang="en-US" sz="1600" dirty="0" smtClean="0">
                <a:solidFill>
                  <a:schemeClr val="accent4"/>
                </a:solidFill>
              </a:rPr>
              <a:t>Which Verizon Solutions map to the Application Factory?</a:t>
            </a:r>
          </a:p>
          <a:p>
            <a:pPr algn="ctr">
              <a:lnSpc>
                <a:spcPct val="90000"/>
              </a:lnSpc>
            </a:pPr>
            <a:endParaRPr lang="en-US" sz="1600" dirty="0" smtClean="0">
              <a:solidFill>
                <a:schemeClr val="accent4"/>
              </a:solidFill>
            </a:endParaRPr>
          </a:p>
          <a:p>
            <a:pPr algn="ctr">
              <a:lnSpc>
                <a:spcPct val="90000"/>
              </a:lnSpc>
            </a:pPr>
            <a:r>
              <a:rPr lang="en-US" sz="1600" dirty="0" smtClean="0">
                <a:solidFill>
                  <a:schemeClr val="accent4"/>
                </a:solidFill>
              </a:rPr>
              <a:t>How do these Application Accelerate App Delivery, make resilient an automate the process?</a:t>
            </a:r>
          </a:p>
          <a:p>
            <a:pPr algn="ctr">
              <a:lnSpc>
                <a:spcPct val="90000"/>
              </a:lnSpc>
            </a:pPr>
            <a:endParaRPr lang="en-US" sz="1600" dirty="0">
              <a:solidFill>
                <a:schemeClr val="accent4"/>
              </a:solidFill>
            </a:endParaRPr>
          </a:p>
          <a:p>
            <a:pPr algn="ctr">
              <a:lnSpc>
                <a:spcPct val="90000"/>
              </a:lnSpc>
            </a:pPr>
            <a:r>
              <a:rPr lang="en-US" sz="1600" dirty="0" smtClean="0">
                <a:solidFill>
                  <a:schemeClr val="accent4"/>
                </a:solidFill>
              </a:rPr>
              <a:t>ICC  -- SCI – ACTIFIO – NetApp – </a:t>
            </a:r>
            <a:r>
              <a:rPr lang="en-US" sz="1600" dirty="0" err="1" smtClean="0">
                <a:solidFill>
                  <a:schemeClr val="accent4"/>
                </a:solidFill>
              </a:rPr>
              <a:t>IPsoft</a:t>
            </a:r>
            <a:r>
              <a:rPr lang="en-US" sz="1600" dirty="0" smtClean="0">
                <a:solidFill>
                  <a:schemeClr val="accent4"/>
                </a:solidFill>
              </a:rPr>
              <a:t> –  What else?</a:t>
            </a:r>
          </a:p>
          <a:p>
            <a:pPr algn="ctr">
              <a:lnSpc>
                <a:spcPct val="90000"/>
              </a:lnSpc>
            </a:pPr>
            <a:endParaRPr lang="en-US" sz="1600" dirty="0">
              <a:solidFill>
                <a:schemeClr val="accent4"/>
              </a:solidFill>
            </a:endParaRPr>
          </a:p>
          <a:p>
            <a:pPr algn="ctr">
              <a:lnSpc>
                <a:spcPct val="90000"/>
              </a:lnSpc>
            </a:pPr>
            <a:endParaRPr lang="en-US" dirty="0">
              <a:solidFill>
                <a:schemeClr val="accent4"/>
              </a:solidFill>
            </a:endParaRPr>
          </a:p>
        </p:txBody>
      </p:sp>
      <p:grpSp>
        <p:nvGrpSpPr>
          <p:cNvPr id="157" name="Group 156"/>
          <p:cNvGrpSpPr/>
          <p:nvPr/>
        </p:nvGrpSpPr>
        <p:grpSpPr>
          <a:xfrm>
            <a:off x="1254922" y="3678262"/>
            <a:ext cx="405548" cy="239357"/>
            <a:chOff x="1674544" y="2654020"/>
            <a:chExt cx="405548" cy="179518"/>
          </a:xfrm>
          <a:solidFill>
            <a:schemeClr val="bg1"/>
          </a:solidFill>
        </p:grpSpPr>
        <p:sp>
          <p:nvSpPr>
            <p:cNvPr id="158" name="Rounded Rectangle 157"/>
            <p:cNvSpPr/>
            <p:nvPr/>
          </p:nvSpPr>
          <p:spPr>
            <a:xfrm>
              <a:off x="1674544" y="2654020"/>
              <a:ext cx="405548" cy="179518"/>
            </a:xfrm>
            <a:prstGeom prst="roundRect">
              <a:avLst/>
            </a:prstGeom>
            <a:grp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smtClean="0">
                <a:solidFill>
                  <a:srgbClr val="FFFFFF"/>
                </a:solidFill>
                <a:latin typeface="Calibri"/>
                <a:cs typeface="Arial Unicode MS" pitchFamily="34" charset="-128"/>
              </a:endParaRPr>
            </a:p>
          </p:txBody>
        </p:sp>
        <p:pic>
          <p:nvPicPr>
            <p:cNvPr id="159" name="Picture 2" descr="http://git-scm.com/images/logo@2x.png"/>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1709408" y="2673562"/>
              <a:ext cx="335820" cy="140434"/>
            </a:xfrm>
            <a:prstGeom prst="rect">
              <a:avLst/>
            </a:prstGeom>
            <a:grpFill/>
            <a:extLst/>
          </p:spPr>
        </p:pic>
      </p:grpSp>
      <p:grpSp>
        <p:nvGrpSpPr>
          <p:cNvPr id="160" name="Group 159"/>
          <p:cNvGrpSpPr/>
          <p:nvPr/>
        </p:nvGrpSpPr>
        <p:grpSpPr>
          <a:xfrm>
            <a:off x="4655296" y="3967818"/>
            <a:ext cx="377392" cy="448901"/>
            <a:chOff x="4667359" y="2871683"/>
            <a:chExt cx="377392" cy="336676"/>
          </a:xfrm>
        </p:grpSpPr>
        <p:sp>
          <p:nvSpPr>
            <p:cNvPr id="161" name="Rounded Rectangle 160"/>
            <p:cNvSpPr/>
            <p:nvPr/>
          </p:nvSpPr>
          <p:spPr>
            <a:xfrm>
              <a:off x="4667359" y="2871683"/>
              <a:ext cx="377392" cy="336676"/>
            </a:xfrm>
            <a:prstGeom prst="roundRect">
              <a:avLst/>
            </a:prstGeom>
            <a:solidFill>
              <a:schemeClr val="bg1"/>
            </a:solid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smtClean="0">
                <a:solidFill>
                  <a:srgbClr val="FFFFFF"/>
                </a:solidFill>
                <a:latin typeface="Calibri"/>
                <a:cs typeface="Arial Unicode MS" pitchFamily="34" charset="-128"/>
              </a:endParaRPr>
            </a:p>
          </p:txBody>
        </p:sp>
        <p:pic>
          <p:nvPicPr>
            <p:cNvPr id="162" name="Picture 4" descr="https://ucarecdn.com/507b3e8e-08bd-4ff2-b3a6-d8c9673c4697/"/>
            <p:cNvPicPr>
              <a:picLocks noChangeAspect="1" noChangeArrowheads="1"/>
            </p:cNvPicPr>
            <p:nvPr/>
          </p:nvPicPr>
          <p:blipFill rotWithShape="1">
            <a:blip r:embed="rId22" cstate="print">
              <a:extLst>
                <a:ext uri="{28A0092B-C50C-407E-A947-70E740481C1C}">
                  <a14:useLocalDpi xmlns:a14="http://schemas.microsoft.com/office/drawing/2010/main"/>
                </a:ext>
              </a:extLst>
            </a:blip>
            <a:srcRect/>
            <a:stretch/>
          </p:blipFill>
          <p:spPr bwMode="auto">
            <a:xfrm>
              <a:off x="4749561" y="2887633"/>
              <a:ext cx="241511" cy="30704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63" name="Group 162"/>
          <p:cNvGrpSpPr/>
          <p:nvPr/>
        </p:nvGrpSpPr>
        <p:grpSpPr>
          <a:xfrm>
            <a:off x="4797927" y="3665961"/>
            <a:ext cx="562660" cy="239357"/>
            <a:chOff x="5539451" y="2083294"/>
            <a:chExt cx="562660" cy="179518"/>
          </a:xfrm>
          <a:solidFill>
            <a:schemeClr val="bg1"/>
          </a:solidFill>
        </p:grpSpPr>
        <p:sp>
          <p:nvSpPr>
            <p:cNvPr id="164" name="Rounded Rectangle 163"/>
            <p:cNvSpPr/>
            <p:nvPr/>
          </p:nvSpPr>
          <p:spPr>
            <a:xfrm>
              <a:off x="5539451" y="2083294"/>
              <a:ext cx="562660" cy="179518"/>
            </a:xfrm>
            <a:prstGeom prst="roundRect">
              <a:avLst/>
            </a:prstGeom>
            <a:grp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smtClean="0">
                <a:solidFill>
                  <a:srgbClr val="FFFFFF"/>
                </a:solidFill>
                <a:latin typeface="Calibri"/>
                <a:cs typeface="Arial Unicode MS" pitchFamily="34" charset="-128"/>
              </a:endParaRPr>
            </a:p>
          </p:txBody>
        </p:sp>
        <p:pic>
          <p:nvPicPr>
            <p:cNvPr id="165" name="Picture 164"/>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5571603" y="2109193"/>
              <a:ext cx="493408" cy="135741"/>
            </a:xfrm>
            <a:prstGeom prst="rect">
              <a:avLst/>
            </a:prstGeom>
            <a:grpFill/>
          </p:spPr>
        </p:pic>
      </p:grpSp>
      <p:grpSp>
        <p:nvGrpSpPr>
          <p:cNvPr id="166" name="Group 165"/>
          <p:cNvGrpSpPr/>
          <p:nvPr/>
        </p:nvGrpSpPr>
        <p:grpSpPr>
          <a:xfrm>
            <a:off x="6273774" y="3872054"/>
            <a:ext cx="616286" cy="239357"/>
            <a:chOff x="4667359" y="2165621"/>
            <a:chExt cx="616286" cy="179518"/>
          </a:xfrm>
          <a:solidFill>
            <a:schemeClr val="tx1"/>
          </a:solidFill>
        </p:grpSpPr>
        <p:sp>
          <p:nvSpPr>
            <p:cNvPr id="167" name="Rounded Rectangle 166"/>
            <p:cNvSpPr/>
            <p:nvPr/>
          </p:nvSpPr>
          <p:spPr>
            <a:xfrm>
              <a:off x="4667359" y="2165621"/>
              <a:ext cx="616286" cy="179518"/>
            </a:xfrm>
            <a:prstGeom prst="roundRect">
              <a:avLst/>
            </a:prstGeom>
            <a:grpFill/>
            <a:ln w="38100" cap="flat" cmpd="sng" algn="ctr">
              <a:noFill/>
              <a:prstDash val="solid"/>
            </a:ln>
            <a:effectLst/>
          </p:spPr>
          <p:txBody>
            <a:bodyPr vert="horz" lIns="91440" tIns="91440" rIns="91440" bIns="91440" rtlCol="0" anchor="ctr"/>
            <a:lstStyle/>
            <a:p>
              <a:pPr algn="ctr" defTabSz="914400">
                <a:lnSpc>
                  <a:spcPts val="1720"/>
                </a:lnSpc>
                <a:buClr>
                  <a:srgbClr val="FFFFFF"/>
                </a:buClr>
              </a:pPr>
              <a:endParaRPr lang="en-US" sz="1200" kern="0" dirty="0" smtClean="0">
                <a:solidFill>
                  <a:srgbClr val="FFFFFF"/>
                </a:solidFill>
                <a:latin typeface="Calibri"/>
                <a:cs typeface="Arial Unicode MS" pitchFamily="34" charset="-128"/>
              </a:endParaRPr>
            </a:p>
          </p:txBody>
        </p:sp>
        <p:pic>
          <p:nvPicPr>
            <p:cNvPr id="168" name="Picture 167"/>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4708387" y="2183651"/>
              <a:ext cx="530304" cy="136270"/>
            </a:xfrm>
            <a:prstGeom prst="rect">
              <a:avLst/>
            </a:prstGeom>
            <a:grpFill/>
          </p:spPr>
        </p:pic>
      </p:grpSp>
      <p:sp>
        <p:nvSpPr>
          <p:cNvPr id="169" name="AutoShape 2" descr="Image result for verizon cloud logo"/>
          <p:cNvSpPr>
            <a:spLocks noChangeAspect="1" noChangeArrowheads="1"/>
          </p:cNvSpPr>
          <p:nvPr/>
        </p:nvSpPr>
        <p:spPr bwMode="auto">
          <a:xfrm>
            <a:off x="143512" y="-5556"/>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70" name="Picture 3"/>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5763544" y="3846086"/>
            <a:ext cx="467995" cy="2645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66165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0-#ppt_w/2"/>
                                          </p:val>
                                        </p:tav>
                                        <p:tav tm="100000">
                                          <p:val>
                                            <p:strVal val="#ppt_x"/>
                                          </p:val>
                                        </p:tav>
                                      </p:tavLst>
                                    </p:anim>
                                    <p:anim calcmode="lin" valueType="num">
                                      <p:cBhvr additive="base">
                                        <p:cTn id="8" dur="500" fill="hold"/>
                                        <p:tgtEl>
                                          <p:spTgt spid="19"/>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144"/>
                                        </p:tgtEl>
                                        <p:attrNameLst>
                                          <p:attrName>style.visibility</p:attrName>
                                        </p:attrNameLst>
                                      </p:cBhvr>
                                      <p:to>
                                        <p:strVal val="visible"/>
                                      </p:to>
                                    </p:set>
                                    <p:animEffect transition="in" filter="fade">
                                      <p:cBhvr>
                                        <p:cTn id="12" dur="500"/>
                                        <p:tgtEl>
                                          <p:spTgt spid="144"/>
                                        </p:tgtEl>
                                      </p:cBhvr>
                                    </p:animEffect>
                                  </p:childTnLst>
                                </p:cTn>
                              </p:par>
                            </p:childTnLst>
                          </p:cTn>
                        </p:par>
                        <p:par>
                          <p:cTn id="13" fill="hold">
                            <p:stCondLst>
                              <p:cond delay="1000"/>
                            </p:stCondLst>
                            <p:childTnLst>
                              <p:par>
                                <p:cTn id="14" presetID="10" presetClass="entr" presetSubtype="0" fill="hold" nodeType="after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250"/>
                                        <p:tgtEl>
                                          <p:spTgt spid="8"/>
                                        </p:tgtEl>
                                      </p:cBhvr>
                                    </p:animEffect>
                                  </p:childTnLst>
                                </p:cTn>
                              </p:par>
                            </p:childTnLst>
                          </p:cTn>
                        </p:par>
                        <p:par>
                          <p:cTn id="17" fill="hold">
                            <p:stCondLst>
                              <p:cond delay="1250"/>
                            </p:stCondLst>
                            <p:childTnLst>
                              <p:par>
                                <p:cTn id="18" presetID="10" presetClass="entr" presetSubtype="0" fill="hold" nodeType="afterEffect">
                                  <p:stCondLst>
                                    <p:cond delay="0"/>
                                  </p:stCondLst>
                                  <p:childTnLst>
                                    <p:set>
                                      <p:cBhvr>
                                        <p:cTn id="19" dur="1" fill="hold">
                                          <p:stCondLst>
                                            <p:cond delay="0"/>
                                          </p:stCondLst>
                                        </p:cTn>
                                        <p:tgtEl>
                                          <p:spTgt spid="74"/>
                                        </p:tgtEl>
                                        <p:attrNameLst>
                                          <p:attrName>style.visibility</p:attrName>
                                        </p:attrNameLst>
                                      </p:cBhvr>
                                      <p:to>
                                        <p:strVal val="visible"/>
                                      </p:to>
                                    </p:set>
                                    <p:animEffect transition="in" filter="fade">
                                      <p:cBhvr>
                                        <p:cTn id="20" dur="250"/>
                                        <p:tgtEl>
                                          <p:spTgt spid="74"/>
                                        </p:tgtEl>
                                      </p:cBhvr>
                                    </p:animEffect>
                                  </p:childTnLst>
                                </p:cTn>
                              </p:par>
                              <p:par>
                                <p:cTn id="21" presetID="10" presetClass="entr" presetSubtype="0" fill="hold" nodeType="withEffect">
                                  <p:stCondLst>
                                    <p:cond delay="0"/>
                                  </p:stCondLst>
                                  <p:childTnLst>
                                    <p:set>
                                      <p:cBhvr>
                                        <p:cTn id="22" dur="1" fill="hold">
                                          <p:stCondLst>
                                            <p:cond delay="0"/>
                                          </p:stCondLst>
                                        </p:cTn>
                                        <p:tgtEl>
                                          <p:spTgt spid="38"/>
                                        </p:tgtEl>
                                        <p:attrNameLst>
                                          <p:attrName>style.visibility</p:attrName>
                                        </p:attrNameLst>
                                      </p:cBhvr>
                                      <p:to>
                                        <p:strVal val="visible"/>
                                      </p:to>
                                    </p:set>
                                    <p:animEffect transition="in" filter="fade">
                                      <p:cBhvr>
                                        <p:cTn id="23" dur="500"/>
                                        <p:tgtEl>
                                          <p:spTgt spid="38"/>
                                        </p:tgtEl>
                                      </p:cBhvr>
                                    </p:animEffect>
                                  </p:childTnLst>
                                </p:cTn>
                              </p:par>
                            </p:childTnLst>
                          </p:cTn>
                        </p:par>
                        <p:par>
                          <p:cTn id="24" fill="hold">
                            <p:stCondLst>
                              <p:cond delay="1750"/>
                            </p:stCondLst>
                            <p:childTnLst>
                              <p:par>
                                <p:cTn id="25" presetID="10" presetClass="entr" presetSubtype="0" fill="hold" nodeType="after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250"/>
                                        <p:tgtEl>
                                          <p:spTgt spid="3"/>
                                        </p:tgtEl>
                                      </p:cBhvr>
                                    </p:animEffect>
                                  </p:childTnLst>
                                </p:cTn>
                              </p:par>
                            </p:childTnLst>
                          </p:cTn>
                        </p:par>
                        <p:par>
                          <p:cTn id="28" fill="hold">
                            <p:stCondLst>
                              <p:cond delay="2000"/>
                            </p:stCondLst>
                            <p:childTnLst>
                              <p:par>
                                <p:cTn id="29" presetID="10" presetClass="entr" presetSubtype="0" fill="hold" nodeType="afterEffect">
                                  <p:stCondLst>
                                    <p:cond delay="0"/>
                                  </p:stCondLst>
                                  <p:childTnLst>
                                    <p:set>
                                      <p:cBhvr>
                                        <p:cTn id="30" dur="1" fill="hold">
                                          <p:stCondLst>
                                            <p:cond delay="0"/>
                                          </p:stCondLst>
                                        </p:cTn>
                                        <p:tgtEl>
                                          <p:spTgt spid="157"/>
                                        </p:tgtEl>
                                        <p:attrNameLst>
                                          <p:attrName>style.visibility</p:attrName>
                                        </p:attrNameLst>
                                      </p:cBhvr>
                                      <p:to>
                                        <p:strVal val="visible"/>
                                      </p:to>
                                    </p:set>
                                    <p:animEffect transition="in" filter="fade">
                                      <p:cBhvr>
                                        <p:cTn id="31" dur="250"/>
                                        <p:tgtEl>
                                          <p:spTgt spid="157"/>
                                        </p:tgtEl>
                                      </p:cBhvr>
                                    </p:animEffect>
                                  </p:childTnLst>
                                </p:cTn>
                              </p:par>
                              <p:par>
                                <p:cTn id="32" presetID="10" presetClass="entr" presetSubtype="0" fill="hold" nodeType="withEffect">
                                  <p:stCondLst>
                                    <p:cond delay="0"/>
                                  </p:stCondLst>
                                  <p:childTnLst>
                                    <p:set>
                                      <p:cBhvr>
                                        <p:cTn id="33" dur="1" fill="hold">
                                          <p:stCondLst>
                                            <p:cond delay="0"/>
                                          </p:stCondLst>
                                        </p:cTn>
                                        <p:tgtEl>
                                          <p:spTgt spid="41"/>
                                        </p:tgtEl>
                                        <p:attrNameLst>
                                          <p:attrName>style.visibility</p:attrName>
                                        </p:attrNameLst>
                                      </p:cBhvr>
                                      <p:to>
                                        <p:strVal val="visible"/>
                                      </p:to>
                                    </p:set>
                                    <p:animEffect transition="in" filter="fade">
                                      <p:cBhvr>
                                        <p:cTn id="34" dur="500"/>
                                        <p:tgtEl>
                                          <p:spTgt spid="41"/>
                                        </p:tgtEl>
                                      </p:cBhvr>
                                    </p:animEffect>
                                  </p:childTnLst>
                                </p:cTn>
                              </p:par>
                            </p:childTnLst>
                          </p:cTn>
                        </p:par>
                        <p:par>
                          <p:cTn id="35" fill="hold">
                            <p:stCondLst>
                              <p:cond delay="2500"/>
                            </p:stCondLst>
                            <p:childTnLst>
                              <p:par>
                                <p:cTn id="36" presetID="10" presetClass="entr" presetSubtype="0" fill="hold" nodeType="afterEffect">
                                  <p:stCondLst>
                                    <p:cond delay="0"/>
                                  </p:stCondLst>
                                  <p:childTnLst>
                                    <p:set>
                                      <p:cBhvr>
                                        <p:cTn id="37" dur="1" fill="hold">
                                          <p:stCondLst>
                                            <p:cond delay="0"/>
                                          </p:stCondLst>
                                        </p:cTn>
                                        <p:tgtEl>
                                          <p:spTgt spid="71"/>
                                        </p:tgtEl>
                                        <p:attrNameLst>
                                          <p:attrName>style.visibility</p:attrName>
                                        </p:attrNameLst>
                                      </p:cBhvr>
                                      <p:to>
                                        <p:strVal val="visible"/>
                                      </p:to>
                                    </p:set>
                                    <p:animEffect transition="in" filter="fade">
                                      <p:cBhvr>
                                        <p:cTn id="38" dur="250"/>
                                        <p:tgtEl>
                                          <p:spTgt spid="71"/>
                                        </p:tgtEl>
                                      </p:cBhvr>
                                    </p:animEffect>
                                  </p:childTnLst>
                                </p:cTn>
                              </p:par>
                              <p:par>
                                <p:cTn id="39" presetID="10" presetClass="entr" presetSubtype="0" fill="hold" nodeType="withEffect">
                                  <p:stCondLst>
                                    <p:cond delay="0"/>
                                  </p:stCondLst>
                                  <p:childTnLst>
                                    <p:set>
                                      <p:cBhvr>
                                        <p:cTn id="40" dur="1" fill="hold">
                                          <p:stCondLst>
                                            <p:cond delay="0"/>
                                          </p:stCondLst>
                                        </p:cTn>
                                        <p:tgtEl>
                                          <p:spTgt spid="44"/>
                                        </p:tgtEl>
                                        <p:attrNameLst>
                                          <p:attrName>style.visibility</p:attrName>
                                        </p:attrNameLst>
                                      </p:cBhvr>
                                      <p:to>
                                        <p:strVal val="visible"/>
                                      </p:to>
                                    </p:set>
                                    <p:animEffect transition="in" filter="fade">
                                      <p:cBhvr>
                                        <p:cTn id="41" dur="500"/>
                                        <p:tgtEl>
                                          <p:spTgt spid="44"/>
                                        </p:tgtEl>
                                      </p:cBhvr>
                                    </p:animEffect>
                                  </p:childTnLst>
                                </p:cTn>
                              </p:par>
                            </p:childTnLst>
                          </p:cTn>
                        </p:par>
                        <p:par>
                          <p:cTn id="42" fill="hold">
                            <p:stCondLst>
                              <p:cond delay="3000"/>
                            </p:stCondLst>
                            <p:childTnLst>
                              <p:par>
                                <p:cTn id="43" presetID="10" presetClass="entr" presetSubtype="0" fill="hold" nodeType="afterEffect">
                                  <p:stCondLst>
                                    <p:cond delay="0"/>
                                  </p:stCondLst>
                                  <p:childTnLst>
                                    <p:set>
                                      <p:cBhvr>
                                        <p:cTn id="44" dur="1" fill="hold">
                                          <p:stCondLst>
                                            <p:cond delay="0"/>
                                          </p:stCondLst>
                                        </p:cTn>
                                        <p:tgtEl>
                                          <p:spTgt spid="83"/>
                                        </p:tgtEl>
                                        <p:attrNameLst>
                                          <p:attrName>style.visibility</p:attrName>
                                        </p:attrNameLst>
                                      </p:cBhvr>
                                      <p:to>
                                        <p:strVal val="visible"/>
                                      </p:to>
                                    </p:set>
                                    <p:animEffect transition="in" filter="fade">
                                      <p:cBhvr>
                                        <p:cTn id="45" dur="250"/>
                                        <p:tgtEl>
                                          <p:spTgt spid="83"/>
                                        </p:tgtEl>
                                      </p:cBhvr>
                                    </p:animEffect>
                                  </p:childTnLst>
                                </p:cTn>
                              </p:par>
                            </p:childTnLst>
                          </p:cTn>
                        </p:par>
                        <p:par>
                          <p:cTn id="46" fill="hold">
                            <p:stCondLst>
                              <p:cond delay="3250"/>
                            </p:stCondLst>
                            <p:childTnLst>
                              <p:par>
                                <p:cTn id="47" presetID="10" presetClass="entr" presetSubtype="0" fill="hold" nodeType="afterEffect">
                                  <p:stCondLst>
                                    <p:cond delay="0"/>
                                  </p:stCondLst>
                                  <p:childTnLst>
                                    <p:set>
                                      <p:cBhvr>
                                        <p:cTn id="48" dur="1" fill="hold">
                                          <p:stCondLst>
                                            <p:cond delay="0"/>
                                          </p:stCondLst>
                                        </p:cTn>
                                        <p:tgtEl>
                                          <p:spTgt spid="50"/>
                                        </p:tgtEl>
                                        <p:attrNameLst>
                                          <p:attrName>style.visibility</p:attrName>
                                        </p:attrNameLst>
                                      </p:cBhvr>
                                      <p:to>
                                        <p:strVal val="visible"/>
                                      </p:to>
                                    </p:set>
                                    <p:animEffect transition="in" filter="fade">
                                      <p:cBhvr>
                                        <p:cTn id="49" dur="500"/>
                                        <p:tgtEl>
                                          <p:spTgt spid="50"/>
                                        </p:tgtEl>
                                      </p:cBhvr>
                                    </p:animEffect>
                                  </p:childTnLst>
                                </p:cTn>
                              </p:par>
                            </p:childTnLst>
                          </p:cTn>
                        </p:par>
                        <p:par>
                          <p:cTn id="50" fill="hold">
                            <p:stCondLst>
                              <p:cond delay="3750"/>
                            </p:stCondLst>
                            <p:childTnLst>
                              <p:par>
                                <p:cTn id="51" presetID="10" presetClass="entr" presetSubtype="0" fill="hold" nodeType="afterEffect">
                                  <p:stCondLst>
                                    <p:cond delay="0"/>
                                  </p:stCondLst>
                                  <p:childTnLst>
                                    <p:set>
                                      <p:cBhvr>
                                        <p:cTn id="52" dur="1" fill="hold">
                                          <p:stCondLst>
                                            <p:cond delay="0"/>
                                          </p:stCondLst>
                                        </p:cTn>
                                        <p:tgtEl>
                                          <p:spTgt spid="86"/>
                                        </p:tgtEl>
                                        <p:attrNameLst>
                                          <p:attrName>style.visibility</p:attrName>
                                        </p:attrNameLst>
                                      </p:cBhvr>
                                      <p:to>
                                        <p:strVal val="visible"/>
                                      </p:to>
                                    </p:set>
                                    <p:animEffect transition="in" filter="fade">
                                      <p:cBhvr>
                                        <p:cTn id="53" dur="250"/>
                                        <p:tgtEl>
                                          <p:spTgt spid="86"/>
                                        </p:tgtEl>
                                      </p:cBhvr>
                                    </p:animEffect>
                                  </p:childTnLst>
                                </p:cTn>
                              </p:par>
                            </p:childTnLst>
                          </p:cTn>
                        </p:par>
                        <p:par>
                          <p:cTn id="54" fill="hold">
                            <p:stCondLst>
                              <p:cond delay="4000"/>
                            </p:stCondLst>
                            <p:childTnLst>
                              <p:par>
                                <p:cTn id="55" presetID="10" presetClass="entr" presetSubtype="0" fill="hold" nodeType="afterEffect">
                                  <p:stCondLst>
                                    <p:cond delay="0"/>
                                  </p:stCondLst>
                                  <p:childTnLst>
                                    <p:set>
                                      <p:cBhvr>
                                        <p:cTn id="56" dur="1" fill="hold">
                                          <p:stCondLst>
                                            <p:cond delay="0"/>
                                          </p:stCondLst>
                                        </p:cTn>
                                        <p:tgtEl>
                                          <p:spTgt spid="47"/>
                                        </p:tgtEl>
                                        <p:attrNameLst>
                                          <p:attrName>style.visibility</p:attrName>
                                        </p:attrNameLst>
                                      </p:cBhvr>
                                      <p:to>
                                        <p:strVal val="visible"/>
                                      </p:to>
                                    </p:set>
                                    <p:animEffect transition="in" filter="fade">
                                      <p:cBhvr>
                                        <p:cTn id="57" dur="500"/>
                                        <p:tgtEl>
                                          <p:spTgt spid="47"/>
                                        </p:tgtEl>
                                      </p:cBhvr>
                                    </p:animEffect>
                                  </p:childTnLst>
                                </p:cTn>
                              </p:par>
                            </p:childTnLst>
                          </p:cTn>
                        </p:par>
                        <p:par>
                          <p:cTn id="58" fill="hold">
                            <p:stCondLst>
                              <p:cond delay="4500"/>
                            </p:stCondLst>
                            <p:childTnLst>
                              <p:par>
                                <p:cTn id="59" presetID="10" presetClass="entr" presetSubtype="0" fill="hold" nodeType="afterEffect">
                                  <p:stCondLst>
                                    <p:cond delay="0"/>
                                  </p:stCondLst>
                                  <p:childTnLst>
                                    <p:set>
                                      <p:cBhvr>
                                        <p:cTn id="60" dur="1" fill="hold">
                                          <p:stCondLst>
                                            <p:cond delay="0"/>
                                          </p:stCondLst>
                                        </p:cTn>
                                        <p:tgtEl>
                                          <p:spTgt spid="62"/>
                                        </p:tgtEl>
                                        <p:attrNameLst>
                                          <p:attrName>style.visibility</p:attrName>
                                        </p:attrNameLst>
                                      </p:cBhvr>
                                      <p:to>
                                        <p:strVal val="visible"/>
                                      </p:to>
                                    </p:set>
                                    <p:animEffect transition="in" filter="fade">
                                      <p:cBhvr>
                                        <p:cTn id="61" dur="250"/>
                                        <p:tgtEl>
                                          <p:spTgt spid="62"/>
                                        </p:tgtEl>
                                      </p:cBhvr>
                                    </p:animEffect>
                                  </p:childTnLst>
                                </p:cTn>
                              </p:par>
                            </p:childTnLst>
                          </p:cTn>
                        </p:par>
                        <p:par>
                          <p:cTn id="62" fill="hold">
                            <p:stCondLst>
                              <p:cond delay="4750"/>
                            </p:stCondLst>
                            <p:childTnLst>
                              <p:par>
                                <p:cTn id="63" presetID="10" presetClass="entr" presetSubtype="0" fill="hold" nodeType="afterEffect">
                                  <p:stCondLst>
                                    <p:cond delay="0"/>
                                  </p:stCondLst>
                                  <p:childTnLst>
                                    <p:set>
                                      <p:cBhvr>
                                        <p:cTn id="64" dur="1" fill="hold">
                                          <p:stCondLst>
                                            <p:cond delay="0"/>
                                          </p:stCondLst>
                                        </p:cTn>
                                        <p:tgtEl>
                                          <p:spTgt spid="65"/>
                                        </p:tgtEl>
                                        <p:attrNameLst>
                                          <p:attrName>style.visibility</p:attrName>
                                        </p:attrNameLst>
                                      </p:cBhvr>
                                      <p:to>
                                        <p:strVal val="visible"/>
                                      </p:to>
                                    </p:set>
                                    <p:animEffect transition="in" filter="fade">
                                      <p:cBhvr>
                                        <p:cTn id="65" dur="250"/>
                                        <p:tgtEl>
                                          <p:spTgt spid="65"/>
                                        </p:tgtEl>
                                      </p:cBhvr>
                                    </p:animEffect>
                                  </p:childTnLst>
                                </p:cTn>
                              </p:par>
                            </p:childTnLst>
                          </p:cTn>
                        </p:par>
                        <p:par>
                          <p:cTn id="66" fill="hold">
                            <p:stCondLst>
                              <p:cond delay="5000"/>
                            </p:stCondLst>
                            <p:childTnLst>
                              <p:par>
                                <p:cTn id="67" presetID="10" presetClass="entr" presetSubtype="0" fill="hold" nodeType="afterEffect">
                                  <p:stCondLst>
                                    <p:cond delay="0"/>
                                  </p:stCondLst>
                                  <p:childTnLst>
                                    <p:set>
                                      <p:cBhvr>
                                        <p:cTn id="68" dur="1" fill="hold">
                                          <p:stCondLst>
                                            <p:cond delay="0"/>
                                          </p:stCondLst>
                                        </p:cTn>
                                        <p:tgtEl>
                                          <p:spTgt spid="53"/>
                                        </p:tgtEl>
                                        <p:attrNameLst>
                                          <p:attrName>style.visibility</p:attrName>
                                        </p:attrNameLst>
                                      </p:cBhvr>
                                      <p:to>
                                        <p:strVal val="visible"/>
                                      </p:to>
                                    </p:set>
                                    <p:animEffect transition="in" filter="fade">
                                      <p:cBhvr>
                                        <p:cTn id="69" dur="500"/>
                                        <p:tgtEl>
                                          <p:spTgt spid="53"/>
                                        </p:tgtEl>
                                      </p:cBhvr>
                                    </p:animEffect>
                                  </p:childTnLst>
                                </p:cTn>
                              </p:par>
                            </p:childTnLst>
                          </p:cTn>
                        </p:par>
                        <p:par>
                          <p:cTn id="70" fill="hold">
                            <p:stCondLst>
                              <p:cond delay="5500"/>
                            </p:stCondLst>
                            <p:childTnLst>
                              <p:par>
                                <p:cTn id="71" presetID="10" presetClass="entr" presetSubtype="0" fill="hold" nodeType="afterEffect">
                                  <p:stCondLst>
                                    <p:cond delay="0"/>
                                  </p:stCondLst>
                                  <p:childTnLst>
                                    <p:set>
                                      <p:cBhvr>
                                        <p:cTn id="72" dur="1" fill="hold">
                                          <p:stCondLst>
                                            <p:cond delay="0"/>
                                          </p:stCondLst>
                                        </p:cTn>
                                        <p:tgtEl>
                                          <p:spTgt spid="163"/>
                                        </p:tgtEl>
                                        <p:attrNameLst>
                                          <p:attrName>style.visibility</p:attrName>
                                        </p:attrNameLst>
                                      </p:cBhvr>
                                      <p:to>
                                        <p:strVal val="visible"/>
                                      </p:to>
                                    </p:set>
                                    <p:animEffect transition="in" filter="fade">
                                      <p:cBhvr>
                                        <p:cTn id="73" dur="250"/>
                                        <p:tgtEl>
                                          <p:spTgt spid="163"/>
                                        </p:tgtEl>
                                      </p:cBhvr>
                                    </p:animEffect>
                                  </p:childTnLst>
                                </p:cTn>
                              </p:par>
                            </p:childTnLst>
                          </p:cTn>
                        </p:par>
                        <p:par>
                          <p:cTn id="74" fill="hold">
                            <p:stCondLst>
                              <p:cond delay="5750"/>
                            </p:stCondLst>
                            <p:childTnLst>
                              <p:par>
                                <p:cTn id="75" presetID="10" presetClass="entr" presetSubtype="0" fill="hold" nodeType="afterEffect">
                                  <p:stCondLst>
                                    <p:cond delay="0"/>
                                  </p:stCondLst>
                                  <p:childTnLst>
                                    <p:set>
                                      <p:cBhvr>
                                        <p:cTn id="76" dur="1" fill="hold">
                                          <p:stCondLst>
                                            <p:cond delay="0"/>
                                          </p:stCondLst>
                                        </p:cTn>
                                        <p:tgtEl>
                                          <p:spTgt spid="160"/>
                                        </p:tgtEl>
                                        <p:attrNameLst>
                                          <p:attrName>style.visibility</p:attrName>
                                        </p:attrNameLst>
                                      </p:cBhvr>
                                      <p:to>
                                        <p:strVal val="visible"/>
                                      </p:to>
                                    </p:set>
                                    <p:animEffect transition="in" filter="fade">
                                      <p:cBhvr>
                                        <p:cTn id="77" dur="250"/>
                                        <p:tgtEl>
                                          <p:spTgt spid="160"/>
                                        </p:tgtEl>
                                      </p:cBhvr>
                                    </p:animEffect>
                                  </p:childTnLst>
                                </p:cTn>
                              </p:par>
                            </p:childTnLst>
                          </p:cTn>
                        </p:par>
                        <p:par>
                          <p:cTn id="78" fill="hold">
                            <p:stCondLst>
                              <p:cond delay="6000"/>
                            </p:stCondLst>
                            <p:childTnLst>
                              <p:par>
                                <p:cTn id="79" presetID="10" presetClass="entr" presetSubtype="0" fill="hold" nodeType="afterEffect">
                                  <p:stCondLst>
                                    <p:cond delay="0"/>
                                  </p:stCondLst>
                                  <p:childTnLst>
                                    <p:set>
                                      <p:cBhvr>
                                        <p:cTn id="80" dur="1" fill="hold">
                                          <p:stCondLst>
                                            <p:cond delay="0"/>
                                          </p:stCondLst>
                                        </p:cTn>
                                        <p:tgtEl>
                                          <p:spTgt spid="68"/>
                                        </p:tgtEl>
                                        <p:attrNameLst>
                                          <p:attrName>style.visibility</p:attrName>
                                        </p:attrNameLst>
                                      </p:cBhvr>
                                      <p:to>
                                        <p:strVal val="visible"/>
                                      </p:to>
                                    </p:set>
                                    <p:animEffect transition="in" filter="fade">
                                      <p:cBhvr>
                                        <p:cTn id="81" dur="250"/>
                                        <p:tgtEl>
                                          <p:spTgt spid="68"/>
                                        </p:tgtEl>
                                      </p:cBhvr>
                                    </p:animEffect>
                                  </p:childTnLst>
                                </p:cTn>
                              </p:par>
                            </p:childTnLst>
                          </p:cTn>
                        </p:par>
                        <p:par>
                          <p:cTn id="82" fill="hold">
                            <p:stCondLst>
                              <p:cond delay="6250"/>
                            </p:stCondLst>
                            <p:childTnLst>
                              <p:par>
                                <p:cTn id="83" presetID="10" presetClass="entr" presetSubtype="0" fill="hold" nodeType="afterEffect">
                                  <p:stCondLst>
                                    <p:cond delay="0"/>
                                  </p:stCondLst>
                                  <p:childTnLst>
                                    <p:set>
                                      <p:cBhvr>
                                        <p:cTn id="84" dur="1" fill="hold">
                                          <p:stCondLst>
                                            <p:cond delay="0"/>
                                          </p:stCondLst>
                                        </p:cTn>
                                        <p:tgtEl>
                                          <p:spTgt spid="56"/>
                                        </p:tgtEl>
                                        <p:attrNameLst>
                                          <p:attrName>style.visibility</p:attrName>
                                        </p:attrNameLst>
                                      </p:cBhvr>
                                      <p:to>
                                        <p:strVal val="visible"/>
                                      </p:to>
                                    </p:set>
                                    <p:animEffect transition="in" filter="fade">
                                      <p:cBhvr>
                                        <p:cTn id="85" dur="500"/>
                                        <p:tgtEl>
                                          <p:spTgt spid="56"/>
                                        </p:tgtEl>
                                      </p:cBhvr>
                                    </p:animEffect>
                                  </p:childTnLst>
                                </p:cTn>
                              </p:par>
                            </p:childTnLst>
                          </p:cTn>
                        </p:par>
                        <p:par>
                          <p:cTn id="86" fill="hold">
                            <p:stCondLst>
                              <p:cond delay="6750"/>
                            </p:stCondLst>
                            <p:childTnLst>
                              <p:par>
                                <p:cTn id="87" presetID="1" presetClass="entr" presetSubtype="0" fill="hold" nodeType="afterEffect">
                                  <p:stCondLst>
                                    <p:cond delay="0"/>
                                  </p:stCondLst>
                                  <p:childTnLst>
                                    <p:set>
                                      <p:cBhvr>
                                        <p:cTn id="88" dur="1" fill="hold">
                                          <p:stCondLst>
                                            <p:cond delay="0"/>
                                          </p:stCondLst>
                                        </p:cTn>
                                        <p:tgtEl>
                                          <p:spTgt spid="170"/>
                                        </p:tgtEl>
                                        <p:attrNameLst>
                                          <p:attrName>style.visibility</p:attrName>
                                        </p:attrNameLst>
                                      </p:cBhvr>
                                      <p:to>
                                        <p:strVal val="visible"/>
                                      </p:to>
                                    </p:set>
                                  </p:childTnLst>
                                </p:cTn>
                              </p:par>
                            </p:childTnLst>
                          </p:cTn>
                        </p:par>
                        <p:par>
                          <p:cTn id="89" fill="hold">
                            <p:stCondLst>
                              <p:cond delay="6750"/>
                            </p:stCondLst>
                            <p:childTnLst>
                              <p:par>
                                <p:cTn id="90" presetID="10" presetClass="entr" presetSubtype="0" fill="hold" nodeType="afterEffect">
                                  <p:stCondLst>
                                    <p:cond delay="0"/>
                                  </p:stCondLst>
                                  <p:childTnLst>
                                    <p:set>
                                      <p:cBhvr>
                                        <p:cTn id="91" dur="1" fill="hold">
                                          <p:stCondLst>
                                            <p:cond delay="0"/>
                                          </p:stCondLst>
                                        </p:cTn>
                                        <p:tgtEl>
                                          <p:spTgt spid="166"/>
                                        </p:tgtEl>
                                        <p:attrNameLst>
                                          <p:attrName>style.visibility</p:attrName>
                                        </p:attrNameLst>
                                      </p:cBhvr>
                                      <p:to>
                                        <p:strVal val="visible"/>
                                      </p:to>
                                    </p:set>
                                    <p:animEffect transition="in" filter="fade">
                                      <p:cBhvr>
                                        <p:cTn id="92" dur="250"/>
                                        <p:tgtEl>
                                          <p:spTgt spid="166"/>
                                        </p:tgtEl>
                                      </p:cBhvr>
                                    </p:animEffect>
                                  </p:childTnLst>
                                </p:cTn>
                              </p:par>
                            </p:childTnLst>
                          </p:cTn>
                        </p:par>
                        <p:par>
                          <p:cTn id="93" fill="hold">
                            <p:stCondLst>
                              <p:cond delay="7000"/>
                            </p:stCondLst>
                            <p:childTnLst>
                              <p:par>
                                <p:cTn id="94" presetID="10" presetClass="entr" presetSubtype="0" fill="hold" nodeType="afterEffect">
                                  <p:stCondLst>
                                    <p:cond delay="0"/>
                                  </p:stCondLst>
                                  <p:childTnLst>
                                    <p:set>
                                      <p:cBhvr>
                                        <p:cTn id="95" dur="1" fill="hold">
                                          <p:stCondLst>
                                            <p:cond delay="0"/>
                                          </p:stCondLst>
                                        </p:cTn>
                                        <p:tgtEl>
                                          <p:spTgt spid="77"/>
                                        </p:tgtEl>
                                        <p:attrNameLst>
                                          <p:attrName>style.visibility</p:attrName>
                                        </p:attrNameLst>
                                      </p:cBhvr>
                                      <p:to>
                                        <p:strVal val="visible"/>
                                      </p:to>
                                    </p:set>
                                    <p:animEffect transition="in" filter="fade">
                                      <p:cBhvr>
                                        <p:cTn id="96" dur="250"/>
                                        <p:tgtEl>
                                          <p:spTgt spid="77"/>
                                        </p:tgtEl>
                                      </p:cBhvr>
                                    </p:animEffect>
                                  </p:childTnLst>
                                </p:cTn>
                              </p:par>
                            </p:childTnLst>
                          </p:cTn>
                        </p:par>
                        <p:par>
                          <p:cTn id="97" fill="hold">
                            <p:stCondLst>
                              <p:cond delay="7250"/>
                            </p:stCondLst>
                            <p:childTnLst>
                              <p:par>
                                <p:cTn id="98" presetID="10" presetClass="entr" presetSubtype="0" fill="hold" nodeType="afterEffect">
                                  <p:stCondLst>
                                    <p:cond delay="0"/>
                                  </p:stCondLst>
                                  <p:childTnLst>
                                    <p:set>
                                      <p:cBhvr>
                                        <p:cTn id="99" dur="1" fill="hold">
                                          <p:stCondLst>
                                            <p:cond delay="0"/>
                                          </p:stCondLst>
                                        </p:cTn>
                                        <p:tgtEl>
                                          <p:spTgt spid="89"/>
                                        </p:tgtEl>
                                        <p:attrNameLst>
                                          <p:attrName>style.visibility</p:attrName>
                                        </p:attrNameLst>
                                      </p:cBhvr>
                                      <p:to>
                                        <p:strVal val="visible"/>
                                      </p:to>
                                    </p:set>
                                    <p:animEffect transition="in" filter="fade">
                                      <p:cBhvr>
                                        <p:cTn id="100" dur="250"/>
                                        <p:tgtEl>
                                          <p:spTgt spid="89"/>
                                        </p:tgtEl>
                                      </p:cBhvr>
                                    </p:animEffect>
                                  </p:childTnLst>
                                </p:cTn>
                              </p:par>
                            </p:childTnLst>
                          </p:cTn>
                        </p:par>
                        <p:par>
                          <p:cTn id="101" fill="hold">
                            <p:stCondLst>
                              <p:cond delay="7500"/>
                            </p:stCondLst>
                            <p:childTnLst>
                              <p:par>
                                <p:cTn id="102" presetID="10" presetClass="entr" presetSubtype="0" fill="hold" nodeType="afterEffect">
                                  <p:stCondLst>
                                    <p:cond delay="0"/>
                                  </p:stCondLst>
                                  <p:childTnLst>
                                    <p:set>
                                      <p:cBhvr>
                                        <p:cTn id="103" dur="1" fill="hold">
                                          <p:stCondLst>
                                            <p:cond delay="0"/>
                                          </p:stCondLst>
                                        </p:cTn>
                                        <p:tgtEl>
                                          <p:spTgt spid="35"/>
                                        </p:tgtEl>
                                        <p:attrNameLst>
                                          <p:attrName>style.visibility</p:attrName>
                                        </p:attrNameLst>
                                      </p:cBhvr>
                                      <p:to>
                                        <p:strVal val="visible"/>
                                      </p:to>
                                    </p:set>
                                    <p:animEffect transition="in" filter="fade">
                                      <p:cBhvr>
                                        <p:cTn id="104" dur="500"/>
                                        <p:tgtEl>
                                          <p:spTgt spid="35"/>
                                        </p:tgtEl>
                                      </p:cBhvr>
                                    </p:animEffect>
                                  </p:childTnLst>
                                </p:cTn>
                              </p:par>
                            </p:childTnLst>
                          </p:cTn>
                        </p:par>
                        <p:par>
                          <p:cTn id="105" fill="hold">
                            <p:stCondLst>
                              <p:cond delay="8000"/>
                            </p:stCondLst>
                            <p:childTnLst>
                              <p:par>
                                <p:cTn id="106" presetID="10" presetClass="entr" presetSubtype="0" fill="hold" nodeType="afterEffect">
                                  <p:stCondLst>
                                    <p:cond delay="0"/>
                                  </p:stCondLst>
                                  <p:childTnLst>
                                    <p:set>
                                      <p:cBhvr>
                                        <p:cTn id="107" dur="1" fill="hold">
                                          <p:stCondLst>
                                            <p:cond delay="0"/>
                                          </p:stCondLst>
                                        </p:cTn>
                                        <p:tgtEl>
                                          <p:spTgt spid="80"/>
                                        </p:tgtEl>
                                        <p:attrNameLst>
                                          <p:attrName>style.visibility</p:attrName>
                                        </p:attrNameLst>
                                      </p:cBhvr>
                                      <p:to>
                                        <p:strVal val="visible"/>
                                      </p:to>
                                    </p:set>
                                    <p:animEffect transition="in" filter="fade">
                                      <p:cBhvr>
                                        <p:cTn id="108" dur="250"/>
                                        <p:tgtEl>
                                          <p:spTgt spid="80"/>
                                        </p:tgtEl>
                                      </p:cBhvr>
                                    </p:animEffect>
                                  </p:childTnLst>
                                </p:cTn>
                              </p:par>
                            </p:childTnLst>
                          </p:cTn>
                        </p:par>
                      </p:childTnLst>
                    </p:cTn>
                  </p:par>
                  <p:par>
                    <p:cTn id="109" fill="hold">
                      <p:stCondLst>
                        <p:cond delay="indefinite"/>
                      </p:stCondLst>
                      <p:childTnLst>
                        <p:par>
                          <p:cTn id="110" fill="hold">
                            <p:stCondLst>
                              <p:cond delay="0"/>
                            </p:stCondLst>
                            <p:childTnLst>
                              <p:par>
                                <p:cTn id="111" presetID="2" presetClass="entr" presetSubtype="8" fill="hold" grpId="0" nodeType="clickEffect">
                                  <p:stCondLst>
                                    <p:cond delay="0"/>
                                  </p:stCondLst>
                                  <p:childTnLst>
                                    <p:set>
                                      <p:cBhvr>
                                        <p:cTn id="112" dur="1" fill="hold">
                                          <p:stCondLst>
                                            <p:cond delay="0"/>
                                          </p:stCondLst>
                                        </p:cTn>
                                        <p:tgtEl>
                                          <p:spTgt spid="17"/>
                                        </p:tgtEl>
                                        <p:attrNameLst>
                                          <p:attrName>style.visibility</p:attrName>
                                        </p:attrNameLst>
                                      </p:cBhvr>
                                      <p:to>
                                        <p:strVal val="visible"/>
                                      </p:to>
                                    </p:set>
                                    <p:anim calcmode="lin" valueType="num">
                                      <p:cBhvr additive="base">
                                        <p:cTn id="113" dur="500" fill="hold"/>
                                        <p:tgtEl>
                                          <p:spTgt spid="17"/>
                                        </p:tgtEl>
                                        <p:attrNameLst>
                                          <p:attrName>ppt_x</p:attrName>
                                        </p:attrNameLst>
                                      </p:cBhvr>
                                      <p:tavLst>
                                        <p:tav tm="0">
                                          <p:val>
                                            <p:strVal val="0-#ppt_w/2"/>
                                          </p:val>
                                        </p:tav>
                                        <p:tav tm="100000">
                                          <p:val>
                                            <p:strVal val="#ppt_x"/>
                                          </p:val>
                                        </p:tav>
                                      </p:tavLst>
                                    </p:anim>
                                    <p:anim calcmode="lin" valueType="num">
                                      <p:cBhvr additive="base">
                                        <p:cTn id="114" dur="500" fill="hold"/>
                                        <p:tgtEl>
                                          <p:spTgt spid="17"/>
                                        </p:tgtEl>
                                        <p:attrNameLst>
                                          <p:attrName>ppt_y</p:attrName>
                                        </p:attrNameLst>
                                      </p:cBhvr>
                                      <p:tavLst>
                                        <p:tav tm="0">
                                          <p:val>
                                            <p:strVal val="#ppt_y"/>
                                          </p:val>
                                        </p:tav>
                                        <p:tav tm="100000">
                                          <p:val>
                                            <p:strVal val="#ppt_y"/>
                                          </p:val>
                                        </p:tav>
                                      </p:tavLst>
                                    </p:anim>
                                  </p:childTnLst>
                                </p:cTn>
                              </p:par>
                            </p:childTnLst>
                          </p:cTn>
                        </p:par>
                        <p:par>
                          <p:cTn id="115" fill="hold">
                            <p:stCondLst>
                              <p:cond delay="500"/>
                            </p:stCondLst>
                            <p:childTnLst>
                              <p:par>
                                <p:cTn id="116" presetID="10" presetClass="entr" presetSubtype="0" fill="hold" grpId="0" nodeType="afterEffect">
                                  <p:stCondLst>
                                    <p:cond delay="0"/>
                                  </p:stCondLst>
                                  <p:childTnLst>
                                    <p:set>
                                      <p:cBhvr>
                                        <p:cTn id="117" dur="1" fill="hold">
                                          <p:stCondLst>
                                            <p:cond delay="0"/>
                                          </p:stCondLst>
                                        </p:cTn>
                                        <p:tgtEl>
                                          <p:spTgt spid="18"/>
                                        </p:tgtEl>
                                        <p:attrNameLst>
                                          <p:attrName>style.visibility</p:attrName>
                                        </p:attrNameLst>
                                      </p:cBhvr>
                                      <p:to>
                                        <p:strVal val="visible"/>
                                      </p:to>
                                    </p:set>
                                    <p:animEffect transition="in" filter="fade">
                                      <p:cBhvr>
                                        <p:cTn id="118" dur="500"/>
                                        <p:tgtEl>
                                          <p:spTgt spid="18"/>
                                        </p:tgtEl>
                                      </p:cBhvr>
                                    </p:animEffect>
                                  </p:childTnLst>
                                </p:cTn>
                              </p:par>
                              <p:par>
                                <p:cTn id="119" presetID="42" presetClass="path" presetSubtype="0" accel="50000" decel="50000" fill="hold" nodeType="withEffect">
                                  <p:stCondLst>
                                    <p:cond delay="0"/>
                                  </p:stCondLst>
                                  <p:childTnLst>
                                    <p:animMotion origin="layout" path="M -1.94444E-6 -1.85185E-6 L 0.03698 0.11759 " pathEditMode="relative" rAng="0" ptsTypes="AA">
                                      <p:cBhvr>
                                        <p:cTn id="120" dur="1750" fill="hold"/>
                                        <p:tgtEl>
                                          <p:spTgt spid="163"/>
                                        </p:tgtEl>
                                        <p:attrNameLst>
                                          <p:attrName>ppt_x</p:attrName>
                                          <p:attrName>ppt_y</p:attrName>
                                        </p:attrNameLst>
                                      </p:cBhvr>
                                      <p:rCtr x="1840" y="5880"/>
                                    </p:animMotion>
                                  </p:childTnLst>
                                </p:cTn>
                              </p:par>
                              <p:par>
                                <p:cTn id="121" presetID="42" presetClass="path" presetSubtype="0" accel="50000" decel="50000" fill="hold" nodeType="withEffect">
                                  <p:stCondLst>
                                    <p:cond delay="0"/>
                                  </p:stCondLst>
                                  <p:childTnLst>
                                    <p:animMotion origin="layout" path="M -1.66667E-6 -4.44444E-6 L -0.03976 0.08311 " pathEditMode="relative" rAng="0" ptsTypes="AA">
                                      <p:cBhvr>
                                        <p:cTn id="122" dur="1750" fill="hold"/>
                                        <p:tgtEl>
                                          <p:spTgt spid="166"/>
                                        </p:tgtEl>
                                        <p:attrNameLst>
                                          <p:attrName>ppt_x</p:attrName>
                                          <p:attrName>ppt_y</p:attrName>
                                        </p:attrNameLst>
                                      </p:cBhvr>
                                      <p:rCtr x="-1997" y="4144"/>
                                    </p:animMotion>
                                  </p:childTnLst>
                                </p:cTn>
                              </p:par>
                              <p:par>
                                <p:cTn id="123" presetID="42" presetClass="path" presetSubtype="0" accel="50000" decel="50000" fill="hold" nodeType="withEffect">
                                  <p:stCondLst>
                                    <p:cond delay="0"/>
                                  </p:stCondLst>
                                  <p:childTnLst>
                                    <p:animMotion origin="layout" path="M 5E-6 -3.7037E-6 L 0.0106 0.1176 " pathEditMode="relative" rAng="0" ptsTypes="AA">
                                      <p:cBhvr>
                                        <p:cTn id="124" dur="1750" fill="hold"/>
                                        <p:tgtEl>
                                          <p:spTgt spid="157"/>
                                        </p:tgtEl>
                                        <p:attrNameLst>
                                          <p:attrName>ppt_x</p:attrName>
                                          <p:attrName>ppt_y</p:attrName>
                                        </p:attrNameLst>
                                      </p:cBhvr>
                                      <p:rCtr x="521" y="5880"/>
                                    </p:animMotion>
                                  </p:childTnLst>
                                </p:cTn>
                              </p:par>
                              <p:par>
                                <p:cTn id="125" presetID="42" presetClass="path" presetSubtype="0" accel="50000" decel="50000" fill="hold" nodeType="withEffect">
                                  <p:stCondLst>
                                    <p:cond delay="0"/>
                                  </p:stCondLst>
                                  <p:childTnLst>
                                    <p:animMotion origin="layout" path="M -3.05556E-6 4.81481E-6 L 0.00504 0.05856 " pathEditMode="relative" rAng="0" ptsTypes="AA">
                                      <p:cBhvr>
                                        <p:cTn id="126" dur="1750" fill="hold"/>
                                        <p:tgtEl>
                                          <p:spTgt spid="3"/>
                                        </p:tgtEl>
                                        <p:attrNameLst>
                                          <p:attrName>ppt_x</p:attrName>
                                          <p:attrName>ppt_y</p:attrName>
                                        </p:attrNameLst>
                                      </p:cBhvr>
                                      <p:rCtr x="243" y="2917"/>
                                    </p:animMotion>
                                  </p:childTnLst>
                                </p:cTn>
                              </p:par>
                              <p:par>
                                <p:cTn id="127" presetID="42" presetClass="path" presetSubtype="0" accel="50000" decel="50000" fill="hold" nodeType="withEffect">
                                  <p:stCondLst>
                                    <p:cond delay="0"/>
                                  </p:stCondLst>
                                  <p:childTnLst>
                                    <p:animMotion origin="layout" path="M 2.77778E-7 -3.7037E-7 L 0.0184 0.05394 " pathEditMode="relative" rAng="0" ptsTypes="AA">
                                      <p:cBhvr>
                                        <p:cTn id="128" dur="1750" fill="hold"/>
                                        <p:tgtEl>
                                          <p:spTgt spid="62"/>
                                        </p:tgtEl>
                                        <p:attrNameLst>
                                          <p:attrName>ppt_x</p:attrName>
                                          <p:attrName>ppt_y</p:attrName>
                                        </p:attrNameLst>
                                      </p:cBhvr>
                                      <p:rCtr x="920" y="2685"/>
                                    </p:animMotion>
                                  </p:childTnLst>
                                </p:cTn>
                              </p:par>
                              <p:par>
                                <p:cTn id="129" presetID="42" presetClass="path" presetSubtype="0" accel="50000" decel="50000" fill="hold" nodeType="withEffect">
                                  <p:stCondLst>
                                    <p:cond delay="0"/>
                                  </p:stCondLst>
                                  <p:childTnLst>
                                    <p:animMotion origin="layout" path="M 0 1.11111E-6 L -0.03681 0.06227 " pathEditMode="relative" rAng="0" ptsTypes="AA">
                                      <p:cBhvr>
                                        <p:cTn id="130" dur="1750" fill="hold"/>
                                        <p:tgtEl>
                                          <p:spTgt spid="65"/>
                                        </p:tgtEl>
                                        <p:attrNameLst>
                                          <p:attrName>ppt_x</p:attrName>
                                          <p:attrName>ppt_y</p:attrName>
                                        </p:attrNameLst>
                                      </p:cBhvr>
                                      <p:rCtr x="-1840" y="3102"/>
                                    </p:animMotion>
                                  </p:childTnLst>
                                </p:cTn>
                              </p:par>
                              <p:par>
                                <p:cTn id="131" presetID="42" presetClass="path" presetSubtype="0" accel="50000" decel="50000" fill="hold" nodeType="withEffect">
                                  <p:stCondLst>
                                    <p:cond delay="0"/>
                                  </p:stCondLst>
                                  <p:childTnLst>
                                    <p:animMotion origin="layout" path="M -1.66667E-6 -1.11111E-6 L 0.02795 0.05995 " pathEditMode="relative" rAng="0" ptsTypes="AA">
                                      <p:cBhvr>
                                        <p:cTn id="132" dur="1750" fill="hold"/>
                                        <p:tgtEl>
                                          <p:spTgt spid="68"/>
                                        </p:tgtEl>
                                        <p:attrNameLst>
                                          <p:attrName>ppt_x</p:attrName>
                                          <p:attrName>ppt_y</p:attrName>
                                        </p:attrNameLst>
                                      </p:cBhvr>
                                      <p:rCtr x="1389" y="2986"/>
                                    </p:animMotion>
                                  </p:childTnLst>
                                </p:cTn>
                              </p:par>
                              <p:par>
                                <p:cTn id="133" presetID="42" presetClass="path" presetSubtype="0" accel="50000" decel="50000" fill="hold" nodeType="withEffect">
                                  <p:stCondLst>
                                    <p:cond delay="0"/>
                                  </p:stCondLst>
                                  <p:childTnLst>
                                    <p:animMotion origin="layout" path="M 3.61111E-6 -3.7037E-6 L -0.01164 0.0676 " pathEditMode="relative" rAng="0" ptsTypes="AA">
                                      <p:cBhvr>
                                        <p:cTn id="134" dur="1750" fill="hold"/>
                                        <p:tgtEl>
                                          <p:spTgt spid="71"/>
                                        </p:tgtEl>
                                        <p:attrNameLst>
                                          <p:attrName>ppt_x</p:attrName>
                                          <p:attrName>ppt_y</p:attrName>
                                        </p:attrNameLst>
                                      </p:cBhvr>
                                      <p:rCtr x="-590" y="3380"/>
                                    </p:animMotion>
                                  </p:childTnLst>
                                </p:cTn>
                              </p:par>
                              <p:par>
                                <p:cTn id="135" presetID="42" presetClass="path" presetSubtype="0" accel="50000" decel="50000" fill="hold" nodeType="withEffect">
                                  <p:stCondLst>
                                    <p:cond delay="0"/>
                                  </p:stCondLst>
                                  <p:childTnLst>
                                    <p:animMotion origin="layout" path="M -1.38889E-6 4.44444E-6 L -0.00243 0.05 " pathEditMode="relative" rAng="0" ptsTypes="AA">
                                      <p:cBhvr>
                                        <p:cTn id="136" dur="1750" fill="hold"/>
                                        <p:tgtEl>
                                          <p:spTgt spid="74"/>
                                        </p:tgtEl>
                                        <p:attrNameLst>
                                          <p:attrName>ppt_x</p:attrName>
                                          <p:attrName>ppt_y</p:attrName>
                                        </p:attrNameLst>
                                      </p:cBhvr>
                                      <p:rCtr x="-122" y="2500"/>
                                    </p:animMotion>
                                  </p:childTnLst>
                                </p:cTn>
                              </p:par>
                              <p:par>
                                <p:cTn id="137" presetID="42" presetClass="path" presetSubtype="0" accel="50000" decel="50000" fill="hold" nodeType="withEffect">
                                  <p:stCondLst>
                                    <p:cond delay="0"/>
                                  </p:stCondLst>
                                  <p:childTnLst>
                                    <p:animMotion origin="layout" path="M -8.33333E-7 1.85185E-6 L -0.00694 0.10764 " pathEditMode="relative" rAng="0" ptsTypes="AA">
                                      <p:cBhvr>
                                        <p:cTn id="138" dur="1750" fill="hold"/>
                                        <p:tgtEl>
                                          <p:spTgt spid="8"/>
                                        </p:tgtEl>
                                        <p:attrNameLst>
                                          <p:attrName>ppt_x</p:attrName>
                                          <p:attrName>ppt_y</p:attrName>
                                        </p:attrNameLst>
                                      </p:cBhvr>
                                      <p:rCtr x="-347" y="5370"/>
                                    </p:animMotion>
                                  </p:childTnLst>
                                </p:cTn>
                              </p:par>
                              <p:par>
                                <p:cTn id="139" presetID="42" presetClass="path" presetSubtype="0" accel="50000" decel="50000" fill="hold" nodeType="withEffect">
                                  <p:stCondLst>
                                    <p:cond delay="0"/>
                                  </p:stCondLst>
                                  <p:childTnLst>
                                    <p:animMotion origin="layout" path="M -5.55556E-7 1.11111E-6 L 0.03576 0.04699 " pathEditMode="relative" rAng="0" ptsTypes="AA">
                                      <p:cBhvr>
                                        <p:cTn id="140" dur="1750" fill="hold"/>
                                        <p:tgtEl>
                                          <p:spTgt spid="77"/>
                                        </p:tgtEl>
                                        <p:attrNameLst>
                                          <p:attrName>ppt_x</p:attrName>
                                          <p:attrName>ppt_y</p:attrName>
                                        </p:attrNameLst>
                                      </p:cBhvr>
                                      <p:rCtr x="1788" y="2338"/>
                                    </p:animMotion>
                                  </p:childTnLst>
                                </p:cTn>
                              </p:par>
                              <p:par>
                                <p:cTn id="141" presetID="42" presetClass="path" presetSubtype="0" accel="50000" decel="50000" fill="hold" nodeType="withEffect">
                                  <p:stCondLst>
                                    <p:cond delay="0"/>
                                  </p:stCondLst>
                                  <p:childTnLst>
                                    <p:animMotion origin="layout" path="M 3.88889E-6 1.11111E-6 L 0.03316 0.04259 " pathEditMode="relative" rAng="0" ptsTypes="AA">
                                      <p:cBhvr>
                                        <p:cTn id="142" dur="1750" fill="hold"/>
                                        <p:tgtEl>
                                          <p:spTgt spid="80"/>
                                        </p:tgtEl>
                                        <p:attrNameLst>
                                          <p:attrName>ppt_x</p:attrName>
                                          <p:attrName>ppt_y</p:attrName>
                                        </p:attrNameLst>
                                      </p:cBhvr>
                                      <p:rCtr x="1649" y="2130"/>
                                    </p:animMotion>
                                  </p:childTnLst>
                                </p:cTn>
                              </p:par>
                              <p:par>
                                <p:cTn id="143" presetID="42" presetClass="path" presetSubtype="0" accel="50000" decel="50000" fill="hold" nodeType="withEffect">
                                  <p:stCondLst>
                                    <p:cond delay="0"/>
                                  </p:stCondLst>
                                  <p:childTnLst>
                                    <p:animMotion origin="layout" path="M -4.44444E-6 -2.96296E-6 L -0.07447 0.05579 " pathEditMode="relative" rAng="0" ptsTypes="AA">
                                      <p:cBhvr>
                                        <p:cTn id="144" dur="1750" fill="hold"/>
                                        <p:tgtEl>
                                          <p:spTgt spid="83"/>
                                        </p:tgtEl>
                                        <p:attrNameLst>
                                          <p:attrName>ppt_x</p:attrName>
                                          <p:attrName>ppt_y</p:attrName>
                                        </p:attrNameLst>
                                      </p:cBhvr>
                                      <p:rCtr x="-3733" y="2778"/>
                                    </p:animMotion>
                                  </p:childTnLst>
                                </p:cTn>
                              </p:par>
                              <p:par>
                                <p:cTn id="145" presetID="42" presetClass="path" presetSubtype="0" accel="50000" decel="50000" fill="hold" nodeType="withEffect">
                                  <p:stCondLst>
                                    <p:cond delay="0"/>
                                  </p:stCondLst>
                                  <p:childTnLst>
                                    <p:animMotion origin="layout" path="M 2.5E-6 -1.11111E-6 L 0.02795 0.05995 " pathEditMode="relative" rAng="0" ptsTypes="AA">
                                      <p:cBhvr>
                                        <p:cTn id="146" dur="1750" fill="hold"/>
                                        <p:tgtEl>
                                          <p:spTgt spid="160"/>
                                        </p:tgtEl>
                                        <p:attrNameLst>
                                          <p:attrName>ppt_x</p:attrName>
                                          <p:attrName>ppt_y</p:attrName>
                                        </p:attrNameLst>
                                      </p:cBhvr>
                                      <p:rCtr x="1389" y="2986"/>
                                    </p:animMotion>
                                  </p:childTnLst>
                                </p:cTn>
                              </p:par>
                              <p:par>
                                <p:cTn id="147" presetID="42" presetClass="path" presetSubtype="0" accel="50000" decel="50000" fill="hold" nodeType="withEffect">
                                  <p:stCondLst>
                                    <p:cond delay="0"/>
                                  </p:stCondLst>
                                  <p:childTnLst>
                                    <p:animMotion origin="layout" path="M -4.16667E-6 1.48148E-6 L 0.00868 0.04375 " pathEditMode="relative" rAng="0" ptsTypes="AA">
                                      <p:cBhvr>
                                        <p:cTn id="148" dur="1750" fill="hold"/>
                                        <p:tgtEl>
                                          <p:spTgt spid="86"/>
                                        </p:tgtEl>
                                        <p:attrNameLst>
                                          <p:attrName>ppt_x</p:attrName>
                                          <p:attrName>ppt_y</p:attrName>
                                        </p:attrNameLst>
                                      </p:cBhvr>
                                      <p:rCtr x="434" y="2176"/>
                                    </p:animMotion>
                                  </p:childTnLst>
                                </p:cTn>
                              </p:par>
                              <p:par>
                                <p:cTn id="149" presetID="42" presetClass="path" presetSubtype="0" accel="50000" decel="50000" fill="hold" nodeType="withEffect">
                                  <p:stCondLst>
                                    <p:cond delay="0"/>
                                  </p:stCondLst>
                                  <p:childTnLst>
                                    <p:animMotion origin="layout" path="M 1.94444E-6 1.11111E-6 L -0.02274 0.04514 " pathEditMode="relative" rAng="0" ptsTypes="AA">
                                      <p:cBhvr>
                                        <p:cTn id="150" dur="1750" fill="hold"/>
                                        <p:tgtEl>
                                          <p:spTgt spid="89"/>
                                        </p:tgtEl>
                                        <p:attrNameLst>
                                          <p:attrName>ppt_x</p:attrName>
                                          <p:attrName>ppt_y</p:attrName>
                                        </p:attrNameLst>
                                      </p:cBhvr>
                                      <p:rCtr x="-1146" y="2245"/>
                                    </p:animMotion>
                                  </p:childTnLst>
                                </p:cTn>
                              </p:par>
                              <p:par>
                                <p:cTn id="151" presetID="10" presetClass="exit" presetSubtype="0" fill="hold" nodeType="withEffect">
                                  <p:stCondLst>
                                    <p:cond delay="0"/>
                                  </p:stCondLst>
                                  <p:childTnLst>
                                    <p:animEffect transition="out" filter="fade">
                                      <p:cBhvr>
                                        <p:cTn id="152" dur="1750"/>
                                        <p:tgtEl>
                                          <p:spTgt spid="160"/>
                                        </p:tgtEl>
                                      </p:cBhvr>
                                    </p:animEffect>
                                    <p:set>
                                      <p:cBhvr>
                                        <p:cTn id="153" dur="1" fill="hold">
                                          <p:stCondLst>
                                            <p:cond delay="1749"/>
                                          </p:stCondLst>
                                        </p:cTn>
                                        <p:tgtEl>
                                          <p:spTgt spid="160"/>
                                        </p:tgtEl>
                                        <p:attrNameLst>
                                          <p:attrName>style.visibility</p:attrName>
                                        </p:attrNameLst>
                                      </p:cBhvr>
                                      <p:to>
                                        <p:strVal val="hidden"/>
                                      </p:to>
                                    </p:set>
                                  </p:childTnLst>
                                </p:cTn>
                              </p:par>
                              <p:par>
                                <p:cTn id="154" presetID="10" presetClass="exit" presetSubtype="0" fill="hold" nodeType="withEffect">
                                  <p:stCondLst>
                                    <p:cond delay="0"/>
                                  </p:stCondLst>
                                  <p:childTnLst>
                                    <p:animEffect transition="out" filter="fade">
                                      <p:cBhvr>
                                        <p:cTn id="155" dur="1750"/>
                                        <p:tgtEl>
                                          <p:spTgt spid="157"/>
                                        </p:tgtEl>
                                      </p:cBhvr>
                                    </p:animEffect>
                                    <p:set>
                                      <p:cBhvr>
                                        <p:cTn id="156" dur="1" fill="hold">
                                          <p:stCondLst>
                                            <p:cond delay="1749"/>
                                          </p:stCondLst>
                                        </p:cTn>
                                        <p:tgtEl>
                                          <p:spTgt spid="157"/>
                                        </p:tgtEl>
                                        <p:attrNameLst>
                                          <p:attrName>style.visibility</p:attrName>
                                        </p:attrNameLst>
                                      </p:cBhvr>
                                      <p:to>
                                        <p:strVal val="hidden"/>
                                      </p:to>
                                    </p:set>
                                  </p:childTnLst>
                                </p:cTn>
                              </p:par>
                              <p:par>
                                <p:cTn id="157" presetID="10" presetClass="exit" presetSubtype="0" fill="hold" nodeType="withEffect">
                                  <p:stCondLst>
                                    <p:cond delay="0"/>
                                  </p:stCondLst>
                                  <p:childTnLst>
                                    <p:animEffect transition="out" filter="fade">
                                      <p:cBhvr>
                                        <p:cTn id="158" dur="1750"/>
                                        <p:tgtEl>
                                          <p:spTgt spid="3"/>
                                        </p:tgtEl>
                                      </p:cBhvr>
                                    </p:animEffect>
                                    <p:set>
                                      <p:cBhvr>
                                        <p:cTn id="159" dur="1" fill="hold">
                                          <p:stCondLst>
                                            <p:cond delay="1749"/>
                                          </p:stCondLst>
                                        </p:cTn>
                                        <p:tgtEl>
                                          <p:spTgt spid="3"/>
                                        </p:tgtEl>
                                        <p:attrNameLst>
                                          <p:attrName>style.visibility</p:attrName>
                                        </p:attrNameLst>
                                      </p:cBhvr>
                                      <p:to>
                                        <p:strVal val="hidden"/>
                                      </p:to>
                                    </p:set>
                                  </p:childTnLst>
                                </p:cTn>
                              </p:par>
                              <p:par>
                                <p:cTn id="160" presetID="10" presetClass="exit" presetSubtype="0" fill="hold" nodeType="withEffect">
                                  <p:stCondLst>
                                    <p:cond delay="0"/>
                                  </p:stCondLst>
                                  <p:childTnLst>
                                    <p:animEffect transition="out" filter="fade">
                                      <p:cBhvr>
                                        <p:cTn id="161" dur="1750"/>
                                        <p:tgtEl>
                                          <p:spTgt spid="62"/>
                                        </p:tgtEl>
                                      </p:cBhvr>
                                    </p:animEffect>
                                    <p:set>
                                      <p:cBhvr>
                                        <p:cTn id="162" dur="1" fill="hold">
                                          <p:stCondLst>
                                            <p:cond delay="1749"/>
                                          </p:stCondLst>
                                        </p:cTn>
                                        <p:tgtEl>
                                          <p:spTgt spid="62"/>
                                        </p:tgtEl>
                                        <p:attrNameLst>
                                          <p:attrName>style.visibility</p:attrName>
                                        </p:attrNameLst>
                                      </p:cBhvr>
                                      <p:to>
                                        <p:strVal val="hidden"/>
                                      </p:to>
                                    </p:set>
                                  </p:childTnLst>
                                </p:cTn>
                              </p:par>
                              <p:par>
                                <p:cTn id="163" presetID="10" presetClass="exit" presetSubtype="0" fill="hold" nodeType="withEffect">
                                  <p:stCondLst>
                                    <p:cond delay="0"/>
                                  </p:stCondLst>
                                  <p:childTnLst>
                                    <p:animEffect transition="out" filter="fade">
                                      <p:cBhvr>
                                        <p:cTn id="164" dur="1750"/>
                                        <p:tgtEl>
                                          <p:spTgt spid="65"/>
                                        </p:tgtEl>
                                      </p:cBhvr>
                                    </p:animEffect>
                                    <p:set>
                                      <p:cBhvr>
                                        <p:cTn id="165" dur="1" fill="hold">
                                          <p:stCondLst>
                                            <p:cond delay="1749"/>
                                          </p:stCondLst>
                                        </p:cTn>
                                        <p:tgtEl>
                                          <p:spTgt spid="65"/>
                                        </p:tgtEl>
                                        <p:attrNameLst>
                                          <p:attrName>style.visibility</p:attrName>
                                        </p:attrNameLst>
                                      </p:cBhvr>
                                      <p:to>
                                        <p:strVal val="hidden"/>
                                      </p:to>
                                    </p:set>
                                  </p:childTnLst>
                                </p:cTn>
                              </p:par>
                              <p:par>
                                <p:cTn id="166" presetID="10" presetClass="exit" presetSubtype="0" fill="hold" nodeType="withEffect">
                                  <p:stCondLst>
                                    <p:cond delay="0"/>
                                  </p:stCondLst>
                                  <p:childTnLst>
                                    <p:animEffect transition="out" filter="fade">
                                      <p:cBhvr>
                                        <p:cTn id="167" dur="1750"/>
                                        <p:tgtEl>
                                          <p:spTgt spid="68"/>
                                        </p:tgtEl>
                                      </p:cBhvr>
                                    </p:animEffect>
                                    <p:set>
                                      <p:cBhvr>
                                        <p:cTn id="168" dur="1" fill="hold">
                                          <p:stCondLst>
                                            <p:cond delay="1749"/>
                                          </p:stCondLst>
                                        </p:cTn>
                                        <p:tgtEl>
                                          <p:spTgt spid="68"/>
                                        </p:tgtEl>
                                        <p:attrNameLst>
                                          <p:attrName>style.visibility</p:attrName>
                                        </p:attrNameLst>
                                      </p:cBhvr>
                                      <p:to>
                                        <p:strVal val="hidden"/>
                                      </p:to>
                                    </p:set>
                                  </p:childTnLst>
                                </p:cTn>
                              </p:par>
                              <p:par>
                                <p:cTn id="169" presetID="10" presetClass="exit" presetSubtype="0" fill="hold" nodeType="withEffect">
                                  <p:stCondLst>
                                    <p:cond delay="0"/>
                                  </p:stCondLst>
                                  <p:childTnLst>
                                    <p:animEffect transition="out" filter="fade">
                                      <p:cBhvr>
                                        <p:cTn id="170" dur="1750"/>
                                        <p:tgtEl>
                                          <p:spTgt spid="71"/>
                                        </p:tgtEl>
                                      </p:cBhvr>
                                    </p:animEffect>
                                    <p:set>
                                      <p:cBhvr>
                                        <p:cTn id="171" dur="1" fill="hold">
                                          <p:stCondLst>
                                            <p:cond delay="1749"/>
                                          </p:stCondLst>
                                        </p:cTn>
                                        <p:tgtEl>
                                          <p:spTgt spid="71"/>
                                        </p:tgtEl>
                                        <p:attrNameLst>
                                          <p:attrName>style.visibility</p:attrName>
                                        </p:attrNameLst>
                                      </p:cBhvr>
                                      <p:to>
                                        <p:strVal val="hidden"/>
                                      </p:to>
                                    </p:set>
                                  </p:childTnLst>
                                </p:cTn>
                              </p:par>
                              <p:par>
                                <p:cTn id="172" presetID="10" presetClass="exit" presetSubtype="0" fill="hold" nodeType="withEffect">
                                  <p:stCondLst>
                                    <p:cond delay="0"/>
                                  </p:stCondLst>
                                  <p:childTnLst>
                                    <p:animEffect transition="out" filter="fade">
                                      <p:cBhvr>
                                        <p:cTn id="173" dur="1750"/>
                                        <p:tgtEl>
                                          <p:spTgt spid="74"/>
                                        </p:tgtEl>
                                      </p:cBhvr>
                                    </p:animEffect>
                                    <p:set>
                                      <p:cBhvr>
                                        <p:cTn id="174" dur="1" fill="hold">
                                          <p:stCondLst>
                                            <p:cond delay="1749"/>
                                          </p:stCondLst>
                                        </p:cTn>
                                        <p:tgtEl>
                                          <p:spTgt spid="74"/>
                                        </p:tgtEl>
                                        <p:attrNameLst>
                                          <p:attrName>style.visibility</p:attrName>
                                        </p:attrNameLst>
                                      </p:cBhvr>
                                      <p:to>
                                        <p:strVal val="hidden"/>
                                      </p:to>
                                    </p:set>
                                  </p:childTnLst>
                                </p:cTn>
                              </p:par>
                              <p:par>
                                <p:cTn id="175" presetID="10" presetClass="exit" presetSubtype="0" fill="hold" nodeType="withEffect">
                                  <p:stCondLst>
                                    <p:cond delay="0"/>
                                  </p:stCondLst>
                                  <p:childTnLst>
                                    <p:animEffect transition="out" filter="fade">
                                      <p:cBhvr>
                                        <p:cTn id="176" dur="1750"/>
                                        <p:tgtEl>
                                          <p:spTgt spid="8"/>
                                        </p:tgtEl>
                                      </p:cBhvr>
                                    </p:animEffect>
                                    <p:set>
                                      <p:cBhvr>
                                        <p:cTn id="177" dur="1" fill="hold">
                                          <p:stCondLst>
                                            <p:cond delay="1749"/>
                                          </p:stCondLst>
                                        </p:cTn>
                                        <p:tgtEl>
                                          <p:spTgt spid="8"/>
                                        </p:tgtEl>
                                        <p:attrNameLst>
                                          <p:attrName>style.visibility</p:attrName>
                                        </p:attrNameLst>
                                      </p:cBhvr>
                                      <p:to>
                                        <p:strVal val="hidden"/>
                                      </p:to>
                                    </p:set>
                                  </p:childTnLst>
                                </p:cTn>
                              </p:par>
                              <p:par>
                                <p:cTn id="178" presetID="10" presetClass="exit" presetSubtype="0" fill="hold" nodeType="withEffect">
                                  <p:stCondLst>
                                    <p:cond delay="0"/>
                                  </p:stCondLst>
                                  <p:childTnLst>
                                    <p:animEffect transition="out" filter="fade">
                                      <p:cBhvr>
                                        <p:cTn id="179" dur="1750"/>
                                        <p:tgtEl>
                                          <p:spTgt spid="77"/>
                                        </p:tgtEl>
                                      </p:cBhvr>
                                    </p:animEffect>
                                    <p:set>
                                      <p:cBhvr>
                                        <p:cTn id="180" dur="1" fill="hold">
                                          <p:stCondLst>
                                            <p:cond delay="1749"/>
                                          </p:stCondLst>
                                        </p:cTn>
                                        <p:tgtEl>
                                          <p:spTgt spid="77"/>
                                        </p:tgtEl>
                                        <p:attrNameLst>
                                          <p:attrName>style.visibility</p:attrName>
                                        </p:attrNameLst>
                                      </p:cBhvr>
                                      <p:to>
                                        <p:strVal val="hidden"/>
                                      </p:to>
                                    </p:set>
                                  </p:childTnLst>
                                </p:cTn>
                              </p:par>
                              <p:par>
                                <p:cTn id="181" presetID="10" presetClass="exit" presetSubtype="0" fill="hold" nodeType="withEffect">
                                  <p:stCondLst>
                                    <p:cond delay="0"/>
                                  </p:stCondLst>
                                  <p:childTnLst>
                                    <p:animEffect transition="out" filter="fade">
                                      <p:cBhvr>
                                        <p:cTn id="182" dur="1750"/>
                                        <p:tgtEl>
                                          <p:spTgt spid="80"/>
                                        </p:tgtEl>
                                      </p:cBhvr>
                                    </p:animEffect>
                                    <p:set>
                                      <p:cBhvr>
                                        <p:cTn id="183" dur="1" fill="hold">
                                          <p:stCondLst>
                                            <p:cond delay="1749"/>
                                          </p:stCondLst>
                                        </p:cTn>
                                        <p:tgtEl>
                                          <p:spTgt spid="80"/>
                                        </p:tgtEl>
                                        <p:attrNameLst>
                                          <p:attrName>style.visibility</p:attrName>
                                        </p:attrNameLst>
                                      </p:cBhvr>
                                      <p:to>
                                        <p:strVal val="hidden"/>
                                      </p:to>
                                    </p:set>
                                  </p:childTnLst>
                                </p:cTn>
                              </p:par>
                              <p:par>
                                <p:cTn id="184" presetID="10" presetClass="exit" presetSubtype="0" fill="hold" nodeType="withEffect">
                                  <p:stCondLst>
                                    <p:cond delay="0"/>
                                  </p:stCondLst>
                                  <p:childTnLst>
                                    <p:animEffect transition="out" filter="fade">
                                      <p:cBhvr>
                                        <p:cTn id="185" dur="1750"/>
                                        <p:tgtEl>
                                          <p:spTgt spid="83"/>
                                        </p:tgtEl>
                                      </p:cBhvr>
                                    </p:animEffect>
                                    <p:set>
                                      <p:cBhvr>
                                        <p:cTn id="186" dur="1" fill="hold">
                                          <p:stCondLst>
                                            <p:cond delay="1749"/>
                                          </p:stCondLst>
                                        </p:cTn>
                                        <p:tgtEl>
                                          <p:spTgt spid="83"/>
                                        </p:tgtEl>
                                        <p:attrNameLst>
                                          <p:attrName>style.visibility</p:attrName>
                                        </p:attrNameLst>
                                      </p:cBhvr>
                                      <p:to>
                                        <p:strVal val="hidden"/>
                                      </p:to>
                                    </p:set>
                                  </p:childTnLst>
                                </p:cTn>
                              </p:par>
                              <p:par>
                                <p:cTn id="187" presetID="10" presetClass="exit" presetSubtype="0" fill="hold" nodeType="withEffect">
                                  <p:stCondLst>
                                    <p:cond delay="0"/>
                                  </p:stCondLst>
                                  <p:childTnLst>
                                    <p:animEffect transition="out" filter="fade">
                                      <p:cBhvr>
                                        <p:cTn id="188" dur="1750"/>
                                        <p:tgtEl>
                                          <p:spTgt spid="86"/>
                                        </p:tgtEl>
                                      </p:cBhvr>
                                    </p:animEffect>
                                    <p:set>
                                      <p:cBhvr>
                                        <p:cTn id="189" dur="1" fill="hold">
                                          <p:stCondLst>
                                            <p:cond delay="1749"/>
                                          </p:stCondLst>
                                        </p:cTn>
                                        <p:tgtEl>
                                          <p:spTgt spid="86"/>
                                        </p:tgtEl>
                                        <p:attrNameLst>
                                          <p:attrName>style.visibility</p:attrName>
                                        </p:attrNameLst>
                                      </p:cBhvr>
                                      <p:to>
                                        <p:strVal val="hidden"/>
                                      </p:to>
                                    </p:set>
                                  </p:childTnLst>
                                </p:cTn>
                              </p:par>
                              <p:par>
                                <p:cTn id="190" presetID="10" presetClass="exit" presetSubtype="0" fill="hold" nodeType="withEffect">
                                  <p:stCondLst>
                                    <p:cond delay="0"/>
                                  </p:stCondLst>
                                  <p:childTnLst>
                                    <p:animEffect transition="out" filter="fade">
                                      <p:cBhvr>
                                        <p:cTn id="191" dur="1750"/>
                                        <p:tgtEl>
                                          <p:spTgt spid="89"/>
                                        </p:tgtEl>
                                      </p:cBhvr>
                                    </p:animEffect>
                                    <p:set>
                                      <p:cBhvr>
                                        <p:cTn id="192" dur="1" fill="hold">
                                          <p:stCondLst>
                                            <p:cond delay="1749"/>
                                          </p:stCondLst>
                                        </p:cTn>
                                        <p:tgtEl>
                                          <p:spTgt spid="89"/>
                                        </p:tgtEl>
                                        <p:attrNameLst>
                                          <p:attrName>style.visibility</p:attrName>
                                        </p:attrNameLst>
                                      </p:cBhvr>
                                      <p:to>
                                        <p:strVal val="hidden"/>
                                      </p:to>
                                    </p:set>
                                  </p:childTnLst>
                                </p:cTn>
                              </p:par>
                            </p:childTnLst>
                          </p:cTn>
                        </p:par>
                        <p:par>
                          <p:cTn id="193" fill="hold">
                            <p:stCondLst>
                              <p:cond delay="2250"/>
                            </p:stCondLst>
                            <p:childTnLst>
                              <p:par>
                                <p:cTn id="194" presetID="22" presetClass="exit" presetSubtype="2" fill="hold" nodeType="afterEffect">
                                  <p:stCondLst>
                                    <p:cond delay="0"/>
                                  </p:stCondLst>
                                  <p:childTnLst>
                                    <p:animEffect transition="out" filter="wipe(right)">
                                      <p:cBhvr>
                                        <p:cTn id="195" dur="500"/>
                                        <p:tgtEl>
                                          <p:spTgt spid="56"/>
                                        </p:tgtEl>
                                      </p:cBhvr>
                                    </p:animEffect>
                                    <p:set>
                                      <p:cBhvr>
                                        <p:cTn id="196" dur="1" fill="hold">
                                          <p:stCondLst>
                                            <p:cond delay="499"/>
                                          </p:stCondLst>
                                        </p:cTn>
                                        <p:tgtEl>
                                          <p:spTgt spid="56"/>
                                        </p:tgtEl>
                                        <p:attrNameLst>
                                          <p:attrName>style.visibility</p:attrName>
                                        </p:attrNameLst>
                                      </p:cBhvr>
                                      <p:to>
                                        <p:strVal val="hidden"/>
                                      </p:to>
                                    </p:set>
                                  </p:childTnLst>
                                </p:cTn>
                              </p:par>
                              <p:par>
                                <p:cTn id="197" presetID="22" presetClass="exit" presetSubtype="2" fill="hold" nodeType="withEffect">
                                  <p:stCondLst>
                                    <p:cond delay="0"/>
                                  </p:stCondLst>
                                  <p:childTnLst>
                                    <p:animEffect transition="out" filter="wipe(right)">
                                      <p:cBhvr>
                                        <p:cTn id="198" dur="500"/>
                                        <p:tgtEl>
                                          <p:spTgt spid="35"/>
                                        </p:tgtEl>
                                      </p:cBhvr>
                                    </p:animEffect>
                                    <p:set>
                                      <p:cBhvr>
                                        <p:cTn id="199" dur="1" fill="hold">
                                          <p:stCondLst>
                                            <p:cond delay="499"/>
                                          </p:stCondLst>
                                        </p:cTn>
                                        <p:tgtEl>
                                          <p:spTgt spid="35"/>
                                        </p:tgtEl>
                                        <p:attrNameLst>
                                          <p:attrName>style.visibility</p:attrName>
                                        </p:attrNameLst>
                                      </p:cBhvr>
                                      <p:to>
                                        <p:strVal val="hidden"/>
                                      </p:to>
                                    </p:set>
                                  </p:childTnLst>
                                </p:cTn>
                              </p:par>
                              <p:par>
                                <p:cTn id="200" presetID="22" presetClass="exit" presetSubtype="2" fill="hold" nodeType="withEffect">
                                  <p:stCondLst>
                                    <p:cond delay="0"/>
                                  </p:stCondLst>
                                  <p:childTnLst>
                                    <p:animEffect transition="out" filter="wipe(right)">
                                      <p:cBhvr>
                                        <p:cTn id="201" dur="500"/>
                                        <p:tgtEl>
                                          <p:spTgt spid="53"/>
                                        </p:tgtEl>
                                      </p:cBhvr>
                                    </p:animEffect>
                                    <p:set>
                                      <p:cBhvr>
                                        <p:cTn id="202" dur="1" fill="hold">
                                          <p:stCondLst>
                                            <p:cond delay="499"/>
                                          </p:stCondLst>
                                        </p:cTn>
                                        <p:tgtEl>
                                          <p:spTgt spid="53"/>
                                        </p:tgtEl>
                                        <p:attrNameLst>
                                          <p:attrName>style.visibility</p:attrName>
                                        </p:attrNameLst>
                                      </p:cBhvr>
                                      <p:to>
                                        <p:strVal val="hidden"/>
                                      </p:to>
                                    </p:set>
                                  </p:childTnLst>
                                </p:cTn>
                              </p:par>
                              <p:par>
                                <p:cTn id="203" presetID="22" presetClass="exit" presetSubtype="2" fill="hold" nodeType="withEffect">
                                  <p:stCondLst>
                                    <p:cond delay="0"/>
                                  </p:stCondLst>
                                  <p:childTnLst>
                                    <p:animEffect transition="out" filter="wipe(right)">
                                      <p:cBhvr>
                                        <p:cTn id="204" dur="500"/>
                                        <p:tgtEl>
                                          <p:spTgt spid="47"/>
                                        </p:tgtEl>
                                      </p:cBhvr>
                                    </p:animEffect>
                                    <p:set>
                                      <p:cBhvr>
                                        <p:cTn id="205" dur="1" fill="hold">
                                          <p:stCondLst>
                                            <p:cond delay="499"/>
                                          </p:stCondLst>
                                        </p:cTn>
                                        <p:tgtEl>
                                          <p:spTgt spid="47"/>
                                        </p:tgtEl>
                                        <p:attrNameLst>
                                          <p:attrName>style.visibility</p:attrName>
                                        </p:attrNameLst>
                                      </p:cBhvr>
                                      <p:to>
                                        <p:strVal val="hidden"/>
                                      </p:to>
                                    </p:set>
                                  </p:childTnLst>
                                </p:cTn>
                              </p:par>
                              <p:par>
                                <p:cTn id="206" presetID="22" presetClass="exit" presetSubtype="2" fill="hold" nodeType="withEffect">
                                  <p:stCondLst>
                                    <p:cond delay="0"/>
                                  </p:stCondLst>
                                  <p:childTnLst>
                                    <p:animEffect transition="out" filter="wipe(right)">
                                      <p:cBhvr>
                                        <p:cTn id="207" dur="500"/>
                                        <p:tgtEl>
                                          <p:spTgt spid="50"/>
                                        </p:tgtEl>
                                      </p:cBhvr>
                                    </p:animEffect>
                                    <p:set>
                                      <p:cBhvr>
                                        <p:cTn id="208" dur="1" fill="hold">
                                          <p:stCondLst>
                                            <p:cond delay="499"/>
                                          </p:stCondLst>
                                        </p:cTn>
                                        <p:tgtEl>
                                          <p:spTgt spid="50"/>
                                        </p:tgtEl>
                                        <p:attrNameLst>
                                          <p:attrName>style.visibility</p:attrName>
                                        </p:attrNameLst>
                                      </p:cBhvr>
                                      <p:to>
                                        <p:strVal val="hidden"/>
                                      </p:to>
                                    </p:set>
                                  </p:childTnLst>
                                </p:cTn>
                              </p:par>
                              <p:par>
                                <p:cTn id="209" presetID="22" presetClass="exit" presetSubtype="2" fill="hold" nodeType="withEffect">
                                  <p:stCondLst>
                                    <p:cond delay="0"/>
                                  </p:stCondLst>
                                  <p:childTnLst>
                                    <p:animEffect transition="out" filter="wipe(right)">
                                      <p:cBhvr>
                                        <p:cTn id="210" dur="500"/>
                                        <p:tgtEl>
                                          <p:spTgt spid="44"/>
                                        </p:tgtEl>
                                      </p:cBhvr>
                                    </p:animEffect>
                                    <p:set>
                                      <p:cBhvr>
                                        <p:cTn id="211" dur="1" fill="hold">
                                          <p:stCondLst>
                                            <p:cond delay="499"/>
                                          </p:stCondLst>
                                        </p:cTn>
                                        <p:tgtEl>
                                          <p:spTgt spid="44"/>
                                        </p:tgtEl>
                                        <p:attrNameLst>
                                          <p:attrName>style.visibility</p:attrName>
                                        </p:attrNameLst>
                                      </p:cBhvr>
                                      <p:to>
                                        <p:strVal val="hidden"/>
                                      </p:to>
                                    </p:set>
                                  </p:childTnLst>
                                </p:cTn>
                              </p:par>
                              <p:par>
                                <p:cTn id="212" presetID="22" presetClass="exit" presetSubtype="2" fill="hold" nodeType="withEffect">
                                  <p:stCondLst>
                                    <p:cond delay="0"/>
                                  </p:stCondLst>
                                  <p:childTnLst>
                                    <p:animEffect transition="out" filter="wipe(right)">
                                      <p:cBhvr>
                                        <p:cTn id="213" dur="500"/>
                                        <p:tgtEl>
                                          <p:spTgt spid="41"/>
                                        </p:tgtEl>
                                      </p:cBhvr>
                                    </p:animEffect>
                                    <p:set>
                                      <p:cBhvr>
                                        <p:cTn id="214" dur="1" fill="hold">
                                          <p:stCondLst>
                                            <p:cond delay="499"/>
                                          </p:stCondLst>
                                        </p:cTn>
                                        <p:tgtEl>
                                          <p:spTgt spid="41"/>
                                        </p:tgtEl>
                                        <p:attrNameLst>
                                          <p:attrName>style.visibility</p:attrName>
                                        </p:attrNameLst>
                                      </p:cBhvr>
                                      <p:to>
                                        <p:strVal val="hidden"/>
                                      </p:to>
                                    </p:set>
                                  </p:childTnLst>
                                </p:cTn>
                              </p:par>
                              <p:par>
                                <p:cTn id="215" presetID="22" presetClass="exit" presetSubtype="2" fill="hold" nodeType="withEffect">
                                  <p:stCondLst>
                                    <p:cond delay="0"/>
                                  </p:stCondLst>
                                  <p:childTnLst>
                                    <p:animEffect transition="out" filter="wipe(right)">
                                      <p:cBhvr>
                                        <p:cTn id="216" dur="500"/>
                                        <p:tgtEl>
                                          <p:spTgt spid="38"/>
                                        </p:tgtEl>
                                      </p:cBhvr>
                                    </p:animEffect>
                                    <p:set>
                                      <p:cBhvr>
                                        <p:cTn id="217" dur="1" fill="hold">
                                          <p:stCondLst>
                                            <p:cond delay="499"/>
                                          </p:stCondLst>
                                        </p:cTn>
                                        <p:tgtEl>
                                          <p:spTgt spid="38"/>
                                        </p:tgtEl>
                                        <p:attrNameLst>
                                          <p:attrName>style.visibility</p:attrName>
                                        </p:attrNameLst>
                                      </p:cBhvr>
                                      <p:to>
                                        <p:strVal val="hidden"/>
                                      </p:to>
                                    </p:set>
                                  </p:childTnLst>
                                </p:cTn>
                              </p:par>
                              <p:par>
                                <p:cTn id="218" presetID="10" presetClass="exit" presetSubtype="0" fill="hold" nodeType="withEffect">
                                  <p:stCondLst>
                                    <p:cond delay="0"/>
                                  </p:stCondLst>
                                  <p:childTnLst>
                                    <p:animEffect transition="out" filter="fade">
                                      <p:cBhvr>
                                        <p:cTn id="219" dur="500"/>
                                        <p:tgtEl>
                                          <p:spTgt spid="163"/>
                                        </p:tgtEl>
                                      </p:cBhvr>
                                    </p:animEffect>
                                    <p:set>
                                      <p:cBhvr>
                                        <p:cTn id="220" dur="1" fill="hold">
                                          <p:stCondLst>
                                            <p:cond delay="499"/>
                                          </p:stCondLst>
                                        </p:cTn>
                                        <p:tgtEl>
                                          <p:spTgt spid="163"/>
                                        </p:tgtEl>
                                        <p:attrNameLst>
                                          <p:attrName>style.visibility</p:attrName>
                                        </p:attrNameLst>
                                      </p:cBhvr>
                                      <p:to>
                                        <p:strVal val="hidden"/>
                                      </p:to>
                                    </p:set>
                                  </p:childTnLst>
                                </p:cTn>
                              </p:par>
                              <p:par>
                                <p:cTn id="221" presetID="10" presetClass="exit" presetSubtype="0" fill="hold" nodeType="withEffect">
                                  <p:stCondLst>
                                    <p:cond delay="0"/>
                                  </p:stCondLst>
                                  <p:childTnLst>
                                    <p:animEffect transition="out" filter="fade">
                                      <p:cBhvr>
                                        <p:cTn id="222" dur="500"/>
                                        <p:tgtEl>
                                          <p:spTgt spid="166"/>
                                        </p:tgtEl>
                                      </p:cBhvr>
                                    </p:animEffect>
                                    <p:set>
                                      <p:cBhvr>
                                        <p:cTn id="223" dur="1" fill="hold">
                                          <p:stCondLst>
                                            <p:cond delay="499"/>
                                          </p:stCondLst>
                                        </p:cTn>
                                        <p:tgtEl>
                                          <p:spTgt spid="166"/>
                                        </p:tgtEl>
                                        <p:attrNameLst>
                                          <p:attrName>style.visibility</p:attrName>
                                        </p:attrNameLst>
                                      </p:cBhvr>
                                      <p:to>
                                        <p:strVal val="hidden"/>
                                      </p:to>
                                    </p:set>
                                  </p:childTnLst>
                                </p:cTn>
                              </p:par>
                              <p:par>
                                <p:cTn id="224" presetID="1" presetClass="entr" presetSubtype="0" fill="hold" nodeType="withEffect">
                                  <p:stCondLst>
                                    <p:cond delay="0"/>
                                  </p:stCondLst>
                                  <p:childTnLst>
                                    <p:set>
                                      <p:cBhvr>
                                        <p:cTn id="225" dur="1" fill="hold">
                                          <p:stCondLst>
                                            <p:cond delay="0"/>
                                          </p:stCondLst>
                                        </p:cTn>
                                        <p:tgtEl>
                                          <p:spTgt spid="14"/>
                                        </p:tgtEl>
                                        <p:attrNameLst>
                                          <p:attrName>style.visibility</p:attrName>
                                        </p:attrNameLst>
                                      </p:cBhvr>
                                      <p:to>
                                        <p:strVal val="visible"/>
                                      </p:to>
                                    </p:set>
                                  </p:childTnLst>
                                </p:cTn>
                              </p:par>
                              <p:par>
                                <p:cTn id="226" presetID="22" presetClass="entr" presetSubtype="1" fill="hold" nodeType="withEffect">
                                  <p:stCondLst>
                                    <p:cond delay="0"/>
                                  </p:stCondLst>
                                  <p:childTnLst>
                                    <p:set>
                                      <p:cBhvr>
                                        <p:cTn id="227" dur="1" fill="hold">
                                          <p:stCondLst>
                                            <p:cond delay="0"/>
                                          </p:stCondLst>
                                        </p:cTn>
                                        <p:tgtEl>
                                          <p:spTgt spid="92"/>
                                        </p:tgtEl>
                                        <p:attrNameLst>
                                          <p:attrName>style.visibility</p:attrName>
                                        </p:attrNameLst>
                                      </p:cBhvr>
                                      <p:to>
                                        <p:strVal val="visible"/>
                                      </p:to>
                                    </p:set>
                                    <p:animEffect transition="in" filter="wipe(up)">
                                      <p:cBhvr>
                                        <p:cTn id="228" dur="500"/>
                                        <p:tgtEl>
                                          <p:spTgt spid="92"/>
                                        </p:tgtEl>
                                      </p:cBhvr>
                                    </p:animEffect>
                                  </p:childTnLst>
                                </p:cTn>
                              </p:par>
                            </p:childTnLst>
                          </p:cTn>
                        </p:par>
                        <p:par>
                          <p:cTn id="229" fill="hold">
                            <p:stCondLst>
                              <p:cond delay="2750"/>
                            </p:stCondLst>
                            <p:childTnLst>
                              <p:par>
                                <p:cTn id="230" presetID="22" presetClass="entr" presetSubtype="8" fill="hold" nodeType="afterEffect">
                                  <p:stCondLst>
                                    <p:cond delay="0"/>
                                  </p:stCondLst>
                                  <p:childTnLst>
                                    <p:set>
                                      <p:cBhvr>
                                        <p:cTn id="231" dur="1" fill="hold">
                                          <p:stCondLst>
                                            <p:cond delay="0"/>
                                          </p:stCondLst>
                                        </p:cTn>
                                        <p:tgtEl>
                                          <p:spTgt spid="97"/>
                                        </p:tgtEl>
                                        <p:attrNameLst>
                                          <p:attrName>style.visibility</p:attrName>
                                        </p:attrNameLst>
                                      </p:cBhvr>
                                      <p:to>
                                        <p:strVal val="visible"/>
                                      </p:to>
                                    </p:set>
                                    <p:animEffect transition="in" filter="wipe(left)">
                                      <p:cBhvr>
                                        <p:cTn id="232" dur="500"/>
                                        <p:tgtEl>
                                          <p:spTgt spid="97"/>
                                        </p:tgtEl>
                                      </p:cBhvr>
                                    </p:animEffect>
                                  </p:childTnLst>
                                </p:cTn>
                              </p:par>
                              <p:par>
                                <p:cTn id="233" presetID="22" presetClass="entr" presetSubtype="8" fill="hold" nodeType="withEffect">
                                  <p:stCondLst>
                                    <p:cond delay="0"/>
                                  </p:stCondLst>
                                  <p:childTnLst>
                                    <p:set>
                                      <p:cBhvr>
                                        <p:cTn id="234" dur="1" fill="hold">
                                          <p:stCondLst>
                                            <p:cond delay="0"/>
                                          </p:stCondLst>
                                        </p:cTn>
                                        <p:tgtEl>
                                          <p:spTgt spid="59"/>
                                        </p:tgtEl>
                                        <p:attrNameLst>
                                          <p:attrName>style.visibility</p:attrName>
                                        </p:attrNameLst>
                                      </p:cBhvr>
                                      <p:to>
                                        <p:strVal val="visible"/>
                                      </p:to>
                                    </p:set>
                                    <p:animEffect transition="in" filter="wipe(left)">
                                      <p:cBhvr>
                                        <p:cTn id="235" dur="1750"/>
                                        <p:tgtEl>
                                          <p:spTgt spid="59"/>
                                        </p:tgtEl>
                                      </p:cBhvr>
                                    </p:animEffect>
                                  </p:childTnLst>
                                </p:cTn>
                              </p:par>
                              <p:par>
                                <p:cTn id="236" presetID="22" presetClass="entr" presetSubtype="8" fill="hold" nodeType="withEffect">
                                  <p:stCondLst>
                                    <p:cond delay="500"/>
                                  </p:stCondLst>
                                  <p:childTnLst>
                                    <p:set>
                                      <p:cBhvr>
                                        <p:cTn id="237" dur="1" fill="hold">
                                          <p:stCondLst>
                                            <p:cond delay="0"/>
                                          </p:stCondLst>
                                        </p:cTn>
                                        <p:tgtEl>
                                          <p:spTgt spid="102"/>
                                        </p:tgtEl>
                                        <p:attrNameLst>
                                          <p:attrName>style.visibility</p:attrName>
                                        </p:attrNameLst>
                                      </p:cBhvr>
                                      <p:to>
                                        <p:strVal val="visible"/>
                                      </p:to>
                                    </p:set>
                                    <p:animEffect transition="in" filter="wipe(left)">
                                      <p:cBhvr>
                                        <p:cTn id="238" dur="500"/>
                                        <p:tgtEl>
                                          <p:spTgt spid="102"/>
                                        </p:tgtEl>
                                      </p:cBhvr>
                                    </p:animEffect>
                                  </p:childTnLst>
                                </p:cTn>
                              </p:par>
                              <p:par>
                                <p:cTn id="239" presetID="22" presetClass="entr" presetSubtype="8" fill="hold" nodeType="withEffect">
                                  <p:stCondLst>
                                    <p:cond delay="1000"/>
                                  </p:stCondLst>
                                  <p:childTnLst>
                                    <p:set>
                                      <p:cBhvr>
                                        <p:cTn id="240" dur="1" fill="hold">
                                          <p:stCondLst>
                                            <p:cond delay="0"/>
                                          </p:stCondLst>
                                        </p:cTn>
                                        <p:tgtEl>
                                          <p:spTgt spid="107"/>
                                        </p:tgtEl>
                                        <p:attrNameLst>
                                          <p:attrName>style.visibility</p:attrName>
                                        </p:attrNameLst>
                                      </p:cBhvr>
                                      <p:to>
                                        <p:strVal val="visible"/>
                                      </p:to>
                                    </p:set>
                                    <p:animEffect transition="in" filter="wipe(left)">
                                      <p:cBhvr>
                                        <p:cTn id="241" dur="500"/>
                                        <p:tgtEl>
                                          <p:spTgt spid="107"/>
                                        </p:tgtEl>
                                      </p:cBhvr>
                                    </p:animEffect>
                                  </p:childTnLst>
                                </p:cTn>
                              </p:par>
                              <p:par>
                                <p:cTn id="242" presetID="22" presetClass="entr" presetSubtype="8" fill="hold" nodeType="withEffect">
                                  <p:stCondLst>
                                    <p:cond delay="1500"/>
                                  </p:stCondLst>
                                  <p:childTnLst>
                                    <p:set>
                                      <p:cBhvr>
                                        <p:cTn id="243" dur="1" fill="hold">
                                          <p:stCondLst>
                                            <p:cond delay="0"/>
                                          </p:stCondLst>
                                        </p:cTn>
                                        <p:tgtEl>
                                          <p:spTgt spid="111"/>
                                        </p:tgtEl>
                                        <p:attrNameLst>
                                          <p:attrName>style.visibility</p:attrName>
                                        </p:attrNameLst>
                                      </p:cBhvr>
                                      <p:to>
                                        <p:strVal val="visible"/>
                                      </p:to>
                                    </p:set>
                                    <p:animEffect transition="in" filter="wipe(left)">
                                      <p:cBhvr>
                                        <p:cTn id="244" dur="500"/>
                                        <p:tgtEl>
                                          <p:spTgt spid="111"/>
                                        </p:tgtEl>
                                      </p:cBhvr>
                                    </p:animEffect>
                                  </p:childTnLst>
                                </p:cTn>
                              </p:par>
                              <p:par>
                                <p:cTn id="245" presetID="10" presetClass="entr" presetSubtype="0" fill="hold" nodeType="withEffect">
                                  <p:stCondLst>
                                    <p:cond delay="0"/>
                                  </p:stCondLst>
                                  <p:childTnLst>
                                    <p:set>
                                      <p:cBhvr>
                                        <p:cTn id="246" dur="1" fill="hold">
                                          <p:stCondLst>
                                            <p:cond delay="0"/>
                                          </p:stCondLst>
                                        </p:cTn>
                                        <p:tgtEl>
                                          <p:spTgt spid="139"/>
                                        </p:tgtEl>
                                        <p:attrNameLst>
                                          <p:attrName>style.visibility</p:attrName>
                                        </p:attrNameLst>
                                      </p:cBhvr>
                                      <p:to>
                                        <p:strVal val="visible"/>
                                      </p:to>
                                    </p:set>
                                    <p:animEffect transition="in" filter="fade">
                                      <p:cBhvr>
                                        <p:cTn id="247" dur="500"/>
                                        <p:tgtEl>
                                          <p:spTgt spid="139"/>
                                        </p:tgtEl>
                                      </p:cBhvr>
                                    </p:animEffect>
                                  </p:childTnLst>
                                </p:cTn>
                              </p:par>
                              <p:par>
                                <p:cTn id="248" presetID="8" presetClass="emph" presetSubtype="0" repeatCount="indefinite" fill="hold" nodeType="withEffect">
                                  <p:stCondLst>
                                    <p:cond delay="0"/>
                                  </p:stCondLst>
                                  <p:childTnLst>
                                    <p:animRot by="-21600000">
                                      <p:cBhvr>
                                        <p:cTn id="249" dur="1000" fill="hold"/>
                                        <p:tgtEl>
                                          <p:spTgt spid="139"/>
                                        </p:tgtEl>
                                        <p:attrNameLst>
                                          <p:attrName>r</p:attrName>
                                        </p:attrNameLst>
                                      </p:cBhvr>
                                    </p:animRot>
                                  </p:childTnLst>
                                </p:cTn>
                              </p:par>
                              <p:par>
                                <p:cTn id="250" presetID="10" presetClass="entr" presetSubtype="0" fill="hold" nodeType="withEffect">
                                  <p:stCondLst>
                                    <p:cond delay="0"/>
                                  </p:stCondLst>
                                  <p:childTnLst>
                                    <p:set>
                                      <p:cBhvr>
                                        <p:cTn id="251" dur="1" fill="hold">
                                          <p:stCondLst>
                                            <p:cond delay="0"/>
                                          </p:stCondLst>
                                        </p:cTn>
                                        <p:tgtEl>
                                          <p:spTgt spid="134"/>
                                        </p:tgtEl>
                                        <p:attrNameLst>
                                          <p:attrName>style.visibility</p:attrName>
                                        </p:attrNameLst>
                                      </p:cBhvr>
                                      <p:to>
                                        <p:strVal val="visible"/>
                                      </p:to>
                                    </p:set>
                                    <p:animEffect transition="in" filter="fade">
                                      <p:cBhvr>
                                        <p:cTn id="252" dur="500"/>
                                        <p:tgtEl>
                                          <p:spTgt spid="134"/>
                                        </p:tgtEl>
                                      </p:cBhvr>
                                    </p:animEffect>
                                  </p:childTnLst>
                                </p:cTn>
                              </p:par>
                              <p:par>
                                <p:cTn id="253" presetID="8" presetClass="emph" presetSubtype="0" repeatCount="indefinite" fill="hold" nodeType="withEffect">
                                  <p:stCondLst>
                                    <p:cond delay="0"/>
                                  </p:stCondLst>
                                  <p:childTnLst>
                                    <p:animRot by="21600000">
                                      <p:cBhvr>
                                        <p:cTn id="254" dur="1000" fill="hold"/>
                                        <p:tgtEl>
                                          <p:spTgt spid="134"/>
                                        </p:tgtEl>
                                        <p:attrNameLst>
                                          <p:attrName>r</p:attrName>
                                        </p:attrNameLst>
                                      </p:cBhvr>
                                    </p:animRot>
                                  </p:childTnLst>
                                </p:cTn>
                              </p:par>
                              <p:par>
                                <p:cTn id="255" presetID="10" presetClass="entr" presetSubtype="0" fill="hold" nodeType="withEffect">
                                  <p:stCondLst>
                                    <p:cond delay="0"/>
                                  </p:stCondLst>
                                  <p:childTnLst>
                                    <p:set>
                                      <p:cBhvr>
                                        <p:cTn id="256" dur="1" fill="hold">
                                          <p:stCondLst>
                                            <p:cond delay="0"/>
                                          </p:stCondLst>
                                        </p:cTn>
                                        <p:tgtEl>
                                          <p:spTgt spid="129"/>
                                        </p:tgtEl>
                                        <p:attrNameLst>
                                          <p:attrName>style.visibility</p:attrName>
                                        </p:attrNameLst>
                                      </p:cBhvr>
                                      <p:to>
                                        <p:strVal val="visible"/>
                                      </p:to>
                                    </p:set>
                                    <p:animEffect transition="in" filter="fade">
                                      <p:cBhvr>
                                        <p:cTn id="257" dur="500"/>
                                        <p:tgtEl>
                                          <p:spTgt spid="129"/>
                                        </p:tgtEl>
                                      </p:cBhvr>
                                    </p:animEffect>
                                  </p:childTnLst>
                                </p:cTn>
                              </p:par>
                              <p:par>
                                <p:cTn id="258" presetID="8" presetClass="emph" presetSubtype="0" repeatCount="indefinite" fill="hold" nodeType="withEffect">
                                  <p:stCondLst>
                                    <p:cond delay="0"/>
                                  </p:stCondLst>
                                  <p:childTnLst>
                                    <p:animRot by="-21600000">
                                      <p:cBhvr>
                                        <p:cTn id="259" dur="1000" fill="hold"/>
                                        <p:tgtEl>
                                          <p:spTgt spid="129"/>
                                        </p:tgtEl>
                                        <p:attrNameLst>
                                          <p:attrName>r</p:attrName>
                                        </p:attrNameLst>
                                      </p:cBhvr>
                                    </p:animRot>
                                  </p:childTnLst>
                                </p:cTn>
                              </p:par>
                              <p:par>
                                <p:cTn id="260" presetID="10" presetClass="entr" presetSubtype="0" fill="hold" nodeType="withEffect">
                                  <p:stCondLst>
                                    <p:cond delay="0"/>
                                  </p:stCondLst>
                                  <p:childTnLst>
                                    <p:set>
                                      <p:cBhvr>
                                        <p:cTn id="261" dur="1" fill="hold">
                                          <p:stCondLst>
                                            <p:cond delay="0"/>
                                          </p:stCondLst>
                                        </p:cTn>
                                        <p:tgtEl>
                                          <p:spTgt spid="124"/>
                                        </p:tgtEl>
                                        <p:attrNameLst>
                                          <p:attrName>style.visibility</p:attrName>
                                        </p:attrNameLst>
                                      </p:cBhvr>
                                      <p:to>
                                        <p:strVal val="visible"/>
                                      </p:to>
                                    </p:set>
                                    <p:animEffect transition="in" filter="fade">
                                      <p:cBhvr>
                                        <p:cTn id="262" dur="500"/>
                                        <p:tgtEl>
                                          <p:spTgt spid="124"/>
                                        </p:tgtEl>
                                      </p:cBhvr>
                                    </p:animEffect>
                                  </p:childTnLst>
                                </p:cTn>
                              </p:par>
                              <p:par>
                                <p:cTn id="263" presetID="8" presetClass="emph" presetSubtype="0" repeatCount="indefinite" fill="hold" nodeType="withEffect">
                                  <p:stCondLst>
                                    <p:cond delay="0"/>
                                  </p:stCondLst>
                                  <p:childTnLst>
                                    <p:animRot by="21600000">
                                      <p:cBhvr>
                                        <p:cTn id="264" dur="1000" fill="hold"/>
                                        <p:tgtEl>
                                          <p:spTgt spid="124"/>
                                        </p:tgtEl>
                                        <p:attrNameLst>
                                          <p:attrName>r</p:attrName>
                                        </p:attrNameLst>
                                      </p:cBhvr>
                                    </p:animRot>
                                  </p:childTnLst>
                                </p:cTn>
                              </p:par>
                              <p:par>
                                <p:cTn id="265" presetID="10" presetClass="entr" presetSubtype="0" fill="hold" nodeType="withEffect">
                                  <p:stCondLst>
                                    <p:cond delay="500"/>
                                  </p:stCondLst>
                                  <p:childTnLst>
                                    <p:set>
                                      <p:cBhvr>
                                        <p:cTn id="266" dur="1" fill="hold">
                                          <p:stCondLst>
                                            <p:cond delay="0"/>
                                          </p:stCondLst>
                                        </p:cTn>
                                        <p:tgtEl>
                                          <p:spTgt spid="119"/>
                                        </p:tgtEl>
                                        <p:attrNameLst>
                                          <p:attrName>style.visibility</p:attrName>
                                        </p:attrNameLst>
                                      </p:cBhvr>
                                      <p:to>
                                        <p:strVal val="visible"/>
                                      </p:to>
                                    </p:set>
                                    <p:animEffect transition="in" filter="fade">
                                      <p:cBhvr>
                                        <p:cTn id="267" dur="500"/>
                                        <p:tgtEl>
                                          <p:spTgt spid="119"/>
                                        </p:tgtEl>
                                      </p:cBhvr>
                                    </p:animEffect>
                                  </p:childTnLst>
                                </p:cTn>
                              </p:par>
                              <p:par>
                                <p:cTn id="268" presetID="8" presetClass="emph" presetSubtype="0" repeatCount="indefinite" fill="hold" nodeType="withEffect">
                                  <p:stCondLst>
                                    <p:cond delay="500"/>
                                  </p:stCondLst>
                                  <p:childTnLst>
                                    <p:animRot by="-21600000">
                                      <p:cBhvr>
                                        <p:cTn id="269" dur="1000" fill="hold"/>
                                        <p:tgtEl>
                                          <p:spTgt spid="119"/>
                                        </p:tgtEl>
                                        <p:attrNameLst>
                                          <p:attrName>r</p:attrName>
                                        </p:attrNameLst>
                                      </p:cBhvr>
                                    </p:animRot>
                                  </p:childTnLst>
                                </p:cTn>
                              </p:par>
                              <p:par>
                                <p:cTn id="270" presetID="10" presetClass="entr" presetSubtype="0" fill="hold" nodeType="withEffect">
                                  <p:stCondLst>
                                    <p:cond delay="500"/>
                                  </p:stCondLst>
                                  <p:childTnLst>
                                    <p:set>
                                      <p:cBhvr>
                                        <p:cTn id="271" dur="1" fill="hold">
                                          <p:stCondLst>
                                            <p:cond delay="0"/>
                                          </p:stCondLst>
                                        </p:cTn>
                                        <p:tgtEl>
                                          <p:spTgt spid="114"/>
                                        </p:tgtEl>
                                        <p:attrNameLst>
                                          <p:attrName>style.visibility</p:attrName>
                                        </p:attrNameLst>
                                      </p:cBhvr>
                                      <p:to>
                                        <p:strVal val="visible"/>
                                      </p:to>
                                    </p:set>
                                    <p:animEffect transition="in" filter="fade">
                                      <p:cBhvr>
                                        <p:cTn id="272" dur="500"/>
                                        <p:tgtEl>
                                          <p:spTgt spid="114"/>
                                        </p:tgtEl>
                                      </p:cBhvr>
                                    </p:animEffect>
                                  </p:childTnLst>
                                </p:cTn>
                              </p:par>
                              <p:par>
                                <p:cTn id="273" presetID="8" presetClass="emph" presetSubtype="0" repeatCount="indefinite" fill="hold" nodeType="withEffect">
                                  <p:stCondLst>
                                    <p:cond delay="500"/>
                                  </p:stCondLst>
                                  <p:childTnLst>
                                    <p:animRot by="21600000">
                                      <p:cBhvr>
                                        <p:cTn id="274" dur="1000" fill="hold"/>
                                        <p:tgtEl>
                                          <p:spTgt spid="114"/>
                                        </p:tgtEl>
                                        <p:attrNameLst>
                                          <p:attrName>r</p:attrName>
                                        </p:attrNameLst>
                                      </p:cBhvr>
                                    </p:animRot>
                                  </p:childTnLst>
                                </p:cTn>
                              </p:par>
                              <p:par>
                                <p:cTn id="275" presetID="1" presetClass="entr" presetSubtype="0" fill="hold" nodeType="withEffect">
                                  <p:stCondLst>
                                    <p:cond delay="500"/>
                                  </p:stCondLst>
                                  <p:childTnLst>
                                    <p:set>
                                      <p:cBhvr>
                                        <p:cTn id="276" dur="1" fill="hold">
                                          <p:stCondLst>
                                            <p:cond delay="0"/>
                                          </p:stCondLst>
                                        </p:cTn>
                                        <p:tgtEl>
                                          <p:spTgt spid="32"/>
                                        </p:tgtEl>
                                        <p:attrNameLst>
                                          <p:attrName>style.visibility</p:attrName>
                                        </p:attrNameLst>
                                      </p:cBhvr>
                                      <p:to>
                                        <p:strVal val="visible"/>
                                      </p:to>
                                    </p:set>
                                  </p:childTnLst>
                                </p:cTn>
                              </p:par>
                            </p:childTnLst>
                          </p:cTn>
                        </p:par>
                      </p:childTnLst>
                    </p:cTn>
                  </p:par>
                  <p:par>
                    <p:cTn id="277" fill="hold">
                      <p:stCondLst>
                        <p:cond delay="indefinite"/>
                      </p:stCondLst>
                      <p:childTnLst>
                        <p:par>
                          <p:cTn id="278" fill="hold">
                            <p:stCondLst>
                              <p:cond delay="0"/>
                            </p:stCondLst>
                            <p:childTnLst>
                              <p:par>
                                <p:cTn id="279" presetID="2" presetClass="entr" presetSubtype="8" fill="hold" grpId="0" nodeType="clickEffect">
                                  <p:stCondLst>
                                    <p:cond delay="0"/>
                                  </p:stCondLst>
                                  <p:childTnLst>
                                    <p:set>
                                      <p:cBhvr>
                                        <p:cTn id="280" dur="1" fill="hold">
                                          <p:stCondLst>
                                            <p:cond delay="0"/>
                                          </p:stCondLst>
                                        </p:cTn>
                                        <p:tgtEl>
                                          <p:spTgt spid="15"/>
                                        </p:tgtEl>
                                        <p:attrNameLst>
                                          <p:attrName>style.visibility</p:attrName>
                                        </p:attrNameLst>
                                      </p:cBhvr>
                                      <p:to>
                                        <p:strVal val="visible"/>
                                      </p:to>
                                    </p:set>
                                    <p:anim calcmode="lin" valueType="num">
                                      <p:cBhvr additive="base">
                                        <p:cTn id="281" dur="500" fill="hold"/>
                                        <p:tgtEl>
                                          <p:spTgt spid="15"/>
                                        </p:tgtEl>
                                        <p:attrNameLst>
                                          <p:attrName>ppt_x</p:attrName>
                                        </p:attrNameLst>
                                      </p:cBhvr>
                                      <p:tavLst>
                                        <p:tav tm="0">
                                          <p:val>
                                            <p:strVal val="0-#ppt_w/2"/>
                                          </p:val>
                                        </p:tav>
                                        <p:tav tm="100000">
                                          <p:val>
                                            <p:strVal val="#ppt_x"/>
                                          </p:val>
                                        </p:tav>
                                      </p:tavLst>
                                    </p:anim>
                                    <p:anim calcmode="lin" valueType="num">
                                      <p:cBhvr additive="base">
                                        <p:cTn id="282" dur="500" fill="hold"/>
                                        <p:tgtEl>
                                          <p:spTgt spid="15"/>
                                        </p:tgtEl>
                                        <p:attrNameLst>
                                          <p:attrName>ppt_y</p:attrName>
                                        </p:attrNameLst>
                                      </p:cBhvr>
                                      <p:tavLst>
                                        <p:tav tm="0">
                                          <p:val>
                                            <p:strVal val="#ppt_y"/>
                                          </p:val>
                                        </p:tav>
                                        <p:tav tm="100000">
                                          <p:val>
                                            <p:strVal val="#ppt_y"/>
                                          </p:val>
                                        </p:tav>
                                      </p:tavLst>
                                    </p:anim>
                                  </p:childTnLst>
                                </p:cTn>
                              </p:par>
                            </p:childTnLst>
                          </p:cTn>
                        </p:par>
                        <p:par>
                          <p:cTn id="283" fill="hold">
                            <p:stCondLst>
                              <p:cond delay="500"/>
                            </p:stCondLst>
                            <p:childTnLst>
                              <p:par>
                                <p:cTn id="284" presetID="10" presetClass="entr" presetSubtype="0" fill="hold" grpId="0" nodeType="afterEffect">
                                  <p:stCondLst>
                                    <p:cond delay="0"/>
                                  </p:stCondLst>
                                  <p:childTnLst>
                                    <p:set>
                                      <p:cBhvr>
                                        <p:cTn id="285" dur="1" fill="hold">
                                          <p:stCondLst>
                                            <p:cond delay="0"/>
                                          </p:stCondLst>
                                        </p:cTn>
                                        <p:tgtEl>
                                          <p:spTgt spid="16"/>
                                        </p:tgtEl>
                                        <p:attrNameLst>
                                          <p:attrName>style.visibility</p:attrName>
                                        </p:attrNameLst>
                                      </p:cBhvr>
                                      <p:to>
                                        <p:strVal val="visible"/>
                                      </p:to>
                                    </p:set>
                                    <p:animEffect transition="in" filter="fade">
                                      <p:cBhvr>
                                        <p:cTn id="286" dur="500"/>
                                        <p:tgtEl>
                                          <p:spTgt spid="16"/>
                                        </p:tgtEl>
                                      </p:cBhvr>
                                    </p:animEffect>
                                  </p:childTnLst>
                                </p:cTn>
                              </p:par>
                            </p:childTnLst>
                          </p:cTn>
                        </p:par>
                        <p:par>
                          <p:cTn id="287" fill="hold">
                            <p:stCondLst>
                              <p:cond delay="1000"/>
                            </p:stCondLst>
                            <p:childTnLst>
                              <p:par>
                                <p:cTn id="288" presetID="22" presetClass="entr" presetSubtype="8" fill="hold" nodeType="afterEffect">
                                  <p:stCondLst>
                                    <p:cond delay="0"/>
                                  </p:stCondLst>
                                  <p:childTnLst>
                                    <p:set>
                                      <p:cBhvr>
                                        <p:cTn id="289" dur="1" fill="hold">
                                          <p:stCondLst>
                                            <p:cond delay="0"/>
                                          </p:stCondLst>
                                        </p:cTn>
                                        <p:tgtEl>
                                          <p:spTgt spid="149"/>
                                        </p:tgtEl>
                                        <p:attrNameLst>
                                          <p:attrName>style.visibility</p:attrName>
                                        </p:attrNameLst>
                                      </p:cBhvr>
                                      <p:to>
                                        <p:strVal val="visible"/>
                                      </p:to>
                                    </p:set>
                                    <p:animEffect transition="in" filter="wipe(left)">
                                      <p:cBhvr>
                                        <p:cTn id="290" dur="500"/>
                                        <p:tgtEl>
                                          <p:spTgt spid="149"/>
                                        </p:tgtEl>
                                      </p:cBhvr>
                                    </p:animEffect>
                                  </p:childTnLst>
                                </p:cTn>
                              </p:par>
                            </p:childTnLst>
                          </p:cTn>
                        </p:par>
                        <p:par>
                          <p:cTn id="291" fill="hold">
                            <p:stCondLst>
                              <p:cond delay="1500"/>
                            </p:stCondLst>
                            <p:childTnLst>
                              <p:par>
                                <p:cTn id="292" presetID="22" presetClass="entr" presetSubtype="8" fill="hold" nodeType="afterEffect">
                                  <p:stCondLst>
                                    <p:cond delay="0"/>
                                  </p:stCondLst>
                                  <p:childTnLst>
                                    <p:set>
                                      <p:cBhvr>
                                        <p:cTn id="293" dur="1" fill="hold">
                                          <p:stCondLst>
                                            <p:cond delay="0"/>
                                          </p:stCondLst>
                                        </p:cTn>
                                        <p:tgtEl>
                                          <p:spTgt spid="11"/>
                                        </p:tgtEl>
                                        <p:attrNameLst>
                                          <p:attrName>style.visibility</p:attrName>
                                        </p:attrNameLst>
                                      </p:cBhvr>
                                      <p:to>
                                        <p:strVal val="visible"/>
                                      </p:to>
                                    </p:set>
                                    <p:animEffect transition="in" filter="wipe(left)">
                                      <p:cBhvr>
                                        <p:cTn id="294" dur="500"/>
                                        <p:tgtEl>
                                          <p:spTgt spid="11"/>
                                        </p:tgtEl>
                                      </p:cBhvr>
                                    </p:animEffect>
                                  </p:childTnLst>
                                </p:cTn>
                              </p:par>
                            </p:childTnLst>
                          </p:cTn>
                        </p:par>
                        <p:par>
                          <p:cTn id="295" fill="hold">
                            <p:stCondLst>
                              <p:cond delay="2000"/>
                            </p:stCondLst>
                            <p:childTnLst>
                              <p:par>
                                <p:cTn id="296" presetID="22" presetClass="entr" presetSubtype="2" fill="hold" nodeType="afterEffect">
                                  <p:stCondLst>
                                    <p:cond delay="0"/>
                                  </p:stCondLst>
                                  <p:childTnLst>
                                    <p:set>
                                      <p:cBhvr>
                                        <p:cTn id="297" dur="1" fill="hold">
                                          <p:stCondLst>
                                            <p:cond delay="0"/>
                                          </p:stCondLst>
                                        </p:cTn>
                                        <p:tgtEl>
                                          <p:spTgt spid="152"/>
                                        </p:tgtEl>
                                        <p:attrNameLst>
                                          <p:attrName>style.visibility</p:attrName>
                                        </p:attrNameLst>
                                      </p:cBhvr>
                                      <p:to>
                                        <p:strVal val="visible"/>
                                      </p:to>
                                    </p:set>
                                    <p:animEffect transition="in" filter="wipe(right)">
                                      <p:cBhvr>
                                        <p:cTn id="298" dur="500"/>
                                        <p:tgtEl>
                                          <p:spTgt spid="152"/>
                                        </p:tgtEl>
                                      </p:cBhvr>
                                    </p:animEffect>
                                  </p:childTnLst>
                                </p:cTn>
                              </p:par>
                            </p:childTnLst>
                          </p:cTn>
                        </p:par>
                        <p:par>
                          <p:cTn id="299" fill="hold">
                            <p:stCondLst>
                              <p:cond delay="2500"/>
                            </p:stCondLst>
                            <p:childTnLst>
                              <p:par>
                                <p:cTn id="300" presetID="22" presetClass="entr" presetSubtype="8" fill="hold" grpId="0" nodeType="afterEffect">
                                  <p:stCondLst>
                                    <p:cond delay="0"/>
                                  </p:stCondLst>
                                  <p:childTnLst>
                                    <p:set>
                                      <p:cBhvr>
                                        <p:cTn id="301" dur="1" fill="hold">
                                          <p:stCondLst>
                                            <p:cond delay="0"/>
                                          </p:stCondLst>
                                        </p:cTn>
                                        <p:tgtEl>
                                          <p:spTgt spid="156"/>
                                        </p:tgtEl>
                                        <p:attrNameLst>
                                          <p:attrName>style.visibility</p:attrName>
                                        </p:attrNameLst>
                                      </p:cBhvr>
                                      <p:to>
                                        <p:strVal val="visible"/>
                                      </p:to>
                                    </p:set>
                                    <p:animEffect transition="in" filter="wipe(left)">
                                      <p:cBhvr>
                                        <p:cTn id="302" dur="500"/>
                                        <p:tgtEl>
                                          <p:spTgt spid="1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p:bldP spid="17" grpId="0" animBg="1"/>
      <p:bldP spid="18" grpId="0"/>
      <p:bldP spid="19" grpId="0" animBg="1"/>
      <p:bldP spid="144" grpId="0"/>
      <p:bldP spid="156"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6" descr="Image result for pizz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31523" y="1322601"/>
            <a:ext cx="3973889" cy="2011149"/>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2"/>
          <p:cNvSpPr>
            <a:spLocks noGrp="1" noChangeArrowheads="1"/>
          </p:cNvSpPr>
          <p:nvPr>
            <p:ph type="title"/>
          </p:nvPr>
        </p:nvSpPr>
        <p:spPr>
          <a:xfrm>
            <a:off x="93582" y="187118"/>
            <a:ext cx="5469017" cy="517731"/>
          </a:xfrm>
        </p:spPr>
        <p:txBody>
          <a:bodyPr>
            <a:normAutofit/>
          </a:bodyPr>
          <a:lstStyle/>
          <a:p>
            <a:r>
              <a:rPr lang="en-US" dirty="0" smtClean="0"/>
              <a:t>Culture Leaders ….</a:t>
            </a:r>
            <a:endParaRPr dirty="0" smtClean="0"/>
          </a:p>
        </p:txBody>
      </p:sp>
      <p:pic>
        <p:nvPicPr>
          <p:cNvPr id="1028" name="Picture 4" descr="Image result for scotch blanton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41827" y="3514725"/>
            <a:ext cx="1641920" cy="2971800"/>
          </a:xfrm>
          <a:prstGeom prst="rect">
            <a:avLst/>
          </a:prstGeom>
          <a:noFill/>
          <a:extLst>
            <a:ext uri="{909E8E84-426E-40DD-AFC4-6F175D3DCCD1}">
              <a14:hiddenFill xmlns:a14="http://schemas.microsoft.com/office/drawing/2010/main">
                <a:solidFill>
                  <a:srgbClr val="FFFFFF"/>
                </a:solidFill>
              </a14:hiddenFill>
            </a:ext>
          </a:extLst>
        </p:spPr>
      </p:pic>
      <p:sp>
        <p:nvSpPr>
          <p:cNvPr id="6" name="AutoShape 8" descr="https://us-mg6.mail.yahoo.com/ya/download?mid=2%5f0%5f0%5f1%5f4428768%5fACTsw0MAFrA5V%2bPXxgnEAFl7T54&amp;m=YaDownload&amp;pid=2&amp;fid=Inbox&amp;inline=1&amp;appid=yahoomail"/>
          <p:cNvSpPr>
            <a:spLocks noChangeAspect="1" noChangeArrowheads="1"/>
          </p:cNvSpPr>
          <p:nvPr/>
        </p:nvSpPr>
        <p:spPr bwMode="auto">
          <a:xfrm>
            <a:off x="-1349375" y="931862"/>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 name="Picture 6"/>
          <p:cNvPicPr>
            <a:picLocks noChangeAspect="1"/>
          </p:cNvPicPr>
          <p:nvPr/>
        </p:nvPicPr>
        <p:blipFill>
          <a:blip r:embed="rId4"/>
          <a:stretch>
            <a:fillRect/>
          </a:stretch>
        </p:blipFill>
        <p:spPr>
          <a:xfrm>
            <a:off x="1085849" y="1627216"/>
            <a:ext cx="1419225" cy="1401917"/>
          </a:xfrm>
          <a:prstGeom prst="rect">
            <a:avLst/>
          </a:prstGeom>
        </p:spPr>
      </p:pic>
      <p:pic>
        <p:nvPicPr>
          <p:cNvPr id="8" name="Picture 7"/>
          <p:cNvPicPr>
            <a:picLocks noChangeAspect="1"/>
          </p:cNvPicPr>
          <p:nvPr/>
        </p:nvPicPr>
        <p:blipFill>
          <a:blip r:embed="rId5"/>
          <a:stretch>
            <a:fillRect/>
          </a:stretch>
        </p:blipFill>
        <p:spPr>
          <a:xfrm>
            <a:off x="866429" y="4248150"/>
            <a:ext cx="1514820" cy="1571625"/>
          </a:xfrm>
          <a:prstGeom prst="rect">
            <a:avLst/>
          </a:prstGeom>
        </p:spPr>
      </p:pic>
      <p:cxnSp>
        <p:nvCxnSpPr>
          <p:cNvPr id="10" name="Straight Arrow Connector 9"/>
          <p:cNvCxnSpPr/>
          <p:nvPr/>
        </p:nvCxnSpPr>
        <p:spPr>
          <a:xfrm flipV="1">
            <a:off x="2828090" y="4914900"/>
            <a:ext cx="1401010" cy="857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2990850" y="2066924"/>
            <a:ext cx="1781175" cy="1143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444726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fld id="{E12D0507-9F86-7A45-BE8E-43760B9F92AA}" type="slidenum">
              <a:rPr lang="en-US" smtClean="0"/>
              <a:pPr/>
              <a:t>37</a:t>
            </a:fld>
            <a:endParaRPr lang="en-US" dirty="0"/>
          </a:p>
        </p:txBody>
      </p:sp>
      <p:sp>
        <p:nvSpPr>
          <p:cNvPr id="2" name="TextBox 1"/>
          <p:cNvSpPr txBox="1"/>
          <p:nvPr/>
        </p:nvSpPr>
        <p:spPr>
          <a:xfrm>
            <a:off x="3343275" y="3648075"/>
            <a:ext cx="3060518" cy="923330"/>
          </a:xfrm>
          <a:prstGeom prst="rect">
            <a:avLst/>
          </a:prstGeom>
          <a:noFill/>
        </p:spPr>
        <p:txBody>
          <a:bodyPr wrap="none" rtlCol="0">
            <a:spAutoFit/>
          </a:bodyPr>
          <a:lstStyle/>
          <a:p>
            <a:r>
              <a:rPr lang="en-US" dirty="0" smtClean="0">
                <a:hlinkClick r:id="rId2"/>
              </a:rPr>
              <a:t>Michael.pepe@Verizon.com</a:t>
            </a:r>
            <a:endParaRPr lang="en-US" dirty="0" smtClean="0"/>
          </a:p>
          <a:p>
            <a:r>
              <a:rPr lang="en-US" dirty="0" smtClean="0"/>
              <a:t>631-662-0027</a:t>
            </a:r>
          </a:p>
          <a:p>
            <a:endParaRPr lang="en-US" dirty="0"/>
          </a:p>
        </p:txBody>
      </p:sp>
    </p:spTree>
    <p:extLst>
      <p:ext uri="{BB962C8B-B14F-4D97-AF65-F5344CB8AC3E}">
        <p14:creationId xmlns:p14="http://schemas.microsoft.com/office/powerpoint/2010/main" val="140501827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9181343" cy="6858000"/>
          </a:xfrm>
          <a:prstGeom prst="rect">
            <a:avLst/>
          </a:prstGeom>
        </p:spPr>
      </p:pic>
      <p:sp>
        <p:nvSpPr>
          <p:cNvPr id="3" name="Slide Number Placeholder 2"/>
          <p:cNvSpPr>
            <a:spLocks noGrp="1"/>
          </p:cNvSpPr>
          <p:nvPr>
            <p:ph type="sldNum" sz="quarter" idx="11"/>
          </p:nvPr>
        </p:nvSpPr>
        <p:spPr/>
        <p:txBody>
          <a:bodyPr/>
          <a:lstStyle/>
          <a:p>
            <a:fld id="{E12D0507-9F86-7A45-BE8E-43760B9F92AA}" type="slidenum">
              <a:rPr lang="en-US" smtClean="0"/>
              <a:pPr/>
              <a:t>4</a:t>
            </a:fld>
            <a:endParaRPr lang="en-US" dirty="0"/>
          </a:p>
        </p:txBody>
      </p:sp>
    </p:spTree>
    <p:extLst>
      <p:ext uri="{BB962C8B-B14F-4D97-AF65-F5344CB8AC3E}">
        <p14:creationId xmlns:p14="http://schemas.microsoft.com/office/powerpoint/2010/main" val="302095464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Building a </a:t>
            </a:r>
            <a:r>
              <a:rPr lang="en-US" i="1" dirty="0"/>
              <a:t>Better</a:t>
            </a:r>
            <a:r>
              <a:rPr lang="en-US" dirty="0"/>
              <a:t> Brand</a:t>
            </a:r>
          </a:p>
        </p:txBody>
      </p:sp>
      <p:grpSp>
        <p:nvGrpSpPr>
          <p:cNvPr id="7" name="Group 6"/>
          <p:cNvGrpSpPr/>
          <p:nvPr/>
        </p:nvGrpSpPr>
        <p:grpSpPr>
          <a:xfrm>
            <a:off x="835310" y="4056848"/>
            <a:ext cx="7094559" cy="2193216"/>
            <a:chOff x="982640" y="1357848"/>
            <a:chExt cx="7094559" cy="2921581"/>
          </a:xfrm>
        </p:grpSpPr>
        <p:sp>
          <p:nvSpPr>
            <p:cNvPr id="8" name="Freeform 7"/>
            <p:cNvSpPr/>
            <p:nvPr/>
          </p:nvSpPr>
          <p:spPr>
            <a:xfrm>
              <a:off x="990599" y="1450621"/>
              <a:ext cx="7086600" cy="2588021"/>
            </a:xfrm>
            <a:custGeom>
              <a:avLst/>
              <a:gdLst>
                <a:gd name="connsiteX0" fmla="*/ 0 w 7038640"/>
                <a:gd name="connsiteY0" fmla="*/ 937609 h 1928627"/>
                <a:gd name="connsiteX1" fmla="*/ 373891 w 7038640"/>
                <a:gd name="connsiteY1" fmla="*/ 658700 h 1928627"/>
                <a:gd name="connsiteX2" fmla="*/ 836803 w 7038640"/>
                <a:gd name="connsiteY2" fmla="*/ 427265 h 1928627"/>
                <a:gd name="connsiteX3" fmla="*/ 1252237 w 7038640"/>
                <a:gd name="connsiteY3" fmla="*/ 278909 h 1928627"/>
                <a:gd name="connsiteX4" fmla="*/ 1750758 w 7038640"/>
                <a:gd name="connsiteY4" fmla="*/ 148355 h 1928627"/>
                <a:gd name="connsiteX5" fmla="*/ 2563822 w 7038640"/>
                <a:gd name="connsiteY5" fmla="*/ 29671 h 1928627"/>
                <a:gd name="connsiteX6" fmla="*/ 3056408 w 7038640"/>
                <a:gd name="connsiteY6" fmla="*/ 0 h 1928627"/>
                <a:gd name="connsiteX7" fmla="*/ 3869472 w 7038640"/>
                <a:gd name="connsiteY7" fmla="*/ 0 h 1928627"/>
                <a:gd name="connsiteX8" fmla="*/ 3982232 w 7038640"/>
                <a:gd name="connsiteY8" fmla="*/ 0 h 1928627"/>
                <a:gd name="connsiteX9" fmla="*/ 4385797 w 7038640"/>
                <a:gd name="connsiteY9" fmla="*/ 41539 h 1928627"/>
                <a:gd name="connsiteX10" fmla="*/ 5056426 w 7038640"/>
                <a:gd name="connsiteY10" fmla="*/ 142421 h 1928627"/>
                <a:gd name="connsiteX11" fmla="*/ 5459991 w 7038640"/>
                <a:gd name="connsiteY11" fmla="*/ 225501 h 1928627"/>
                <a:gd name="connsiteX12" fmla="*/ 6029729 w 7038640"/>
                <a:gd name="connsiteY12" fmla="*/ 427265 h 1928627"/>
                <a:gd name="connsiteX13" fmla="*/ 6368011 w 7038640"/>
                <a:gd name="connsiteY13" fmla="*/ 575621 h 1928627"/>
                <a:gd name="connsiteX14" fmla="*/ 6676619 w 7038640"/>
                <a:gd name="connsiteY14" fmla="*/ 765516 h 1928627"/>
                <a:gd name="connsiteX15" fmla="*/ 6925879 w 7038640"/>
                <a:gd name="connsiteY15" fmla="*/ 967280 h 1928627"/>
                <a:gd name="connsiteX16" fmla="*/ 7038640 w 7038640"/>
                <a:gd name="connsiteY16" fmla="*/ 1080031 h 1928627"/>
                <a:gd name="connsiteX17" fmla="*/ 6795314 w 7038640"/>
                <a:gd name="connsiteY17" fmla="*/ 1910824 h 1928627"/>
                <a:gd name="connsiteX18" fmla="*/ 385760 w 7038640"/>
                <a:gd name="connsiteY18" fmla="*/ 1928627 h 1928627"/>
                <a:gd name="connsiteX19" fmla="*/ 0 w 7038640"/>
                <a:gd name="connsiteY19" fmla="*/ 937609 h 1928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038640" h="1928627">
                  <a:moveTo>
                    <a:pt x="0" y="937609"/>
                  </a:moveTo>
                  <a:lnTo>
                    <a:pt x="373891" y="658700"/>
                  </a:lnTo>
                  <a:lnTo>
                    <a:pt x="836803" y="427265"/>
                  </a:lnTo>
                  <a:lnTo>
                    <a:pt x="1252237" y="278909"/>
                  </a:lnTo>
                  <a:lnTo>
                    <a:pt x="1750758" y="148355"/>
                  </a:lnTo>
                  <a:lnTo>
                    <a:pt x="2563822" y="29671"/>
                  </a:lnTo>
                  <a:lnTo>
                    <a:pt x="3056408" y="0"/>
                  </a:lnTo>
                  <a:lnTo>
                    <a:pt x="3869472" y="0"/>
                  </a:lnTo>
                  <a:lnTo>
                    <a:pt x="3982232" y="0"/>
                  </a:lnTo>
                  <a:lnTo>
                    <a:pt x="4385797" y="41539"/>
                  </a:lnTo>
                  <a:lnTo>
                    <a:pt x="5056426" y="142421"/>
                  </a:lnTo>
                  <a:lnTo>
                    <a:pt x="5459991" y="225501"/>
                  </a:lnTo>
                  <a:lnTo>
                    <a:pt x="6029729" y="427265"/>
                  </a:lnTo>
                  <a:lnTo>
                    <a:pt x="6368011" y="575621"/>
                  </a:lnTo>
                  <a:lnTo>
                    <a:pt x="6676619" y="765516"/>
                  </a:lnTo>
                  <a:lnTo>
                    <a:pt x="6925879" y="967280"/>
                  </a:lnTo>
                  <a:lnTo>
                    <a:pt x="7038640" y="1080031"/>
                  </a:lnTo>
                  <a:lnTo>
                    <a:pt x="6795314" y="1910824"/>
                  </a:lnTo>
                  <a:lnTo>
                    <a:pt x="385760" y="1928627"/>
                  </a:lnTo>
                  <a:lnTo>
                    <a:pt x="0" y="937609"/>
                  </a:lnTo>
                  <a:close/>
                </a:path>
              </a:pathLst>
            </a:cu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3131083" y="2210879"/>
              <a:ext cx="2874225" cy="942974"/>
            </a:xfrm>
            <a:prstGeom prst="rect">
              <a:avLst/>
            </a:prstGeom>
            <a:noFill/>
          </p:spPr>
          <p:txBody>
            <a:bodyPr wrap="square" rtlCol="0">
              <a:spAutoFit/>
            </a:bodyPr>
            <a:lstStyle/>
            <a:p>
              <a:pPr algn="ctr"/>
              <a:r>
                <a:rPr lang="en-US" sz="2000" dirty="0">
                  <a:solidFill>
                    <a:srgbClr val="FF0000"/>
                  </a:solidFill>
                </a:rPr>
                <a:t>CONTINUOUS DELIVERY</a:t>
              </a:r>
            </a:p>
          </p:txBody>
        </p:sp>
        <p:sp>
          <p:nvSpPr>
            <p:cNvPr id="10" name="Freeform 9"/>
            <p:cNvSpPr/>
            <p:nvPr/>
          </p:nvSpPr>
          <p:spPr>
            <a:xfrm>
              <a:off x="982640" y="1357848"/>
              <a:ext cx="7071615" cy="1482224"/>
            </a:xfrm>
            <a:custGeom>
              <a:avLst/>
              <a:gdLst>
                <a:gd name="connsiteX0" fmla="*/ 0 w 7189591"/>
                <a:gd name="connsiteY0" fmla="*/ 1103480 h 1103480"/>
                <a:gd name="connsiteX1" fmla="*/ 0 w 7189591"/>
                <a:gd name="connsiteY1" fmla="*/ 1103480 h 1103480"/>
                <a:gd name="connsiteX2" fmla="*/ 3685012 w 7189591"/>
                <a:gd name="connsiteY2" fmla="*/ 0 h 1103480"/>
                <a:gd name="connsiteX3" fmla="*/ 7189591 w 7189591"/>
                <a:gd name="connsiteY3" fmla="*/ 1068780 h 1103480"/>
                <a:gd name="connsiteX0" fmla="*/ 0 w 7189591"/>
                <a:gd name="connsiteY0" fmla="*/ 1103529 h 1103529"/>
                <a:gd name="connsiteX1" fmla="*/ 0 w 7189591"/>
                <a:gd name="connsiteY1" fmla="*/ 1103529 h 1103529"/>
                <a:gd name="connsiteX2" fmla="*/ 3685012 w 7189591"/>
                <a:gd name="connsiteY2" fmla="*/ 49 h 1103529"/>
                <a:gd name="connsiteX3" fmla="*/ 7189591 w 7189591"/>
                <a:gd name="connsiteY3" fmla="*/ 1068829 h 1103529"/>
                <a:gd name="connsiteX0" fmla="*/ 0 w 7189591"/>
                <a:gd name="connsiteY0" fmla="*/ 1103529 h 1103529"/>
                <a:gd name="connsiteX1" fmla="*/ 0 w 7189591"/>
                <a:gd name="connsiteY1" fmla="*/ 1103529 h 1103529"/>
                <a:gd name="connsiteX2" fmla="*/ 3685012 w 7189591"/>
                <a:gd name="connsiteY2" fmla="*/ 49 h 1103529"/>
                <a:gd name="connsiteX3" fmla="*/ 7189591 w 7189591"/>
                <a:gd name="connsiteY3" fmla="*/ 1068829 h 1103529"/>
                <a:gd name="connsiteX0" fmla="*/ 0 w 7189591"/>
                <a:gd name="connsiteY0" fmla="*/ 1103529 h 1103529"/>
                <a:gd name="connsiteX1" fmla="*/ 0 w 7189591"/>
                <a:gd name="connsiteY1" fmla="*/ 1103529 h 1103529"/>
                <a:gd name="connsiteX2" fmla="*/ 3685012 w 7189591"/>
                <a:gd name="connsiteY2" fmla="*/ 49 h 1103529"/>
                <a:gd name="connsiteX3" fmla="*/ 7189591 w 7189591"/>
                <a:gd name="connsiteY3" fmla="*/ 1068829 h 1103529"/>
                <a:gd name="connsiteX0" fmla="*/ 0 w 7189591"/>
                <a:gd name="connsiteY0" fmla="*/ 1103543 h 1103543"/>
                <a:gd name="connsiteX1" fmla="*/ 0 w 7189591"/>
                <a:gd name="connsiteY1" fmla="*/ 1103543 h 1103543"/>
                <a:gd name="connsiteX2" fmla="*/ 3685012 w 7189591"/>
                <a:gd name="connsiteY2" fmla="*/ 63 h 1103543"/>
                <a:gd name="connsiteX3" fmla="*/ 7189591 w 7189591"/>
                <a:gd name="connsiteY3" fmla="*/ 1068843 h 1103543"/>
                <a:gd name="connsiteX0" fmla="*/ 0 w 7189591"/>
                <a:gd name="connsiteY0" fmla="*/ 1106711 h 1106711"/>
                <a:gd name="connsiteX1" fmla="*/ 312289 w 7189591"/>
                <a:gd name="connsiteY1" fmla="*/ 752765 h 1106711"/>
                <a:gd name="connsiteX2" fmla="*/ 3685012 w 7189591"/>
                <a:gd name="connsiteY2" fmla="*/ 3231 h 1106711"/>
                <a:gd name="connsiteX3" fmla="*/ 7189591 w 7189591"/>
                <a:gd name="connsiteY3" fmla="*/ 1072011 h 1106711"/>
                <a:gd name="connsiteX0" fmla="*/ 0 w 7189591"/>
                <a:gd name="connsiteY0" fmla="*/ 1103480 h 1103480"/>
                <a:gd name="connsiteX1" fmla="*/ 3685012 w 7189591"/>
                <a:gd name="connsiteY1" fmla="*/ 0 h 1103480"/>
                <a:gd name="connsiteX2" fmla="*/ 7189591 w 7189591"/>
                <a:gd name="connsiteY2" fmla="*/ 1068780 h 1103480"/>
                <a:gd name="connsiteX0" fmla="*/ 0 w 7189591"/>
                <a:gd name="connsiteY0" fmla="*/ 1103480 h 1103480"/>
                <a:gd name="connsiteX1" fmla="*/ 3685012 w 7189591"/>
                <a:gd name="connsiteY1" fmla="*/ 0 h 1103480"/>
                <a:gd name="connsiteX2" fmla="*/ 7189591 w 7189591"/>
                <a:gd name="connsiteY2" fmla="*/ 1068780 h 1103480"/>
                <a:gd name="connsiteX0" fmla="*/ 0 w 7189591"/>
                <a:gd name="connsiteY0" fmla="*/ 1103543 h 1103543"/>
                <a:gd name="connsiteX1" fmla="*/ 3685012 w 7189591"/>
                <a:gd name="connsiteY1" fmla="*/ 63 h 1103543"/>
                <a:gd name="connsiteX2" fmla="*/ 7189591 w 7189591"/>
                <a:gd name="connsiteY2" fmla="*/ 1068843 h 1103543"/>
                <a:gd name="connsiteX0" fmla="*/ 0 w 7189591"/>
                <a:gd name="connsiteY0" fmla="*/ 1103480 h 1103480"/>
                <a:gd name="connsiteX1" fmla="*/ 3685012 w 7189591"/>
                <a:gd name="connsiteY1" fmla="*/ 0 h 1103480"/>
                <a:gd name="connsiteX2" fmla="*/ 7189591 w 7189591"/>
                <a:gd name="connsiteY2" fmla="*/ 1068780 h 1103480"/>
                <a:gd name="connsiteX0" fmla="*/ 0 w 7127133"/>
                <a:gd name="connsiteY0" fmla="*/ 1103482 h 1110422"/>
                <a:gd name="connsiteX1" fmla="*/ 3685012 w 7127133"/>
                <a:gd name="connsiteY1" fmla="*/ 2 h 1110422"/>
                <a:gd name="connsiteX2" fmla="*/ 7127133 w 7127133"/>
                <a:gd name="connsiteY2" fmla="*/ 1110422 h 1110422"/>
                <a:gd name="connsiteX0" fmla="*/ 0 w 7127133"/>
                <a:gd name="connsiteY0" fmla="*/ 1103482 h 1110422"/>
                <a:gd name="connsiteX1" fmla="*/ 3685012 w 7127133"/>
                <a:gd name="connsiteY1" fmla="*/ 2 h 1110422"/>
                <a:gd name="connsiteX2" fmla="*/ 7127133 w 7127133"/>
                <a:gd name="connsiteY2" fmla="*/ 1110422 h 1110422"/>
                <a:gd name="connsiteX0" fmla="*/ 0 w 7127133"/>
                <a:gd name="connsiteY0" fmla="*/ 1103482 h 1110422"/>
                <a:gd name="connsiteX1" fmla="*/ 3685012 w 7127133"/>
                <a:gd name="connsiteY1" fmla="*/ 2 h 1110422"/>
                <a:gd name="connsiteX2" fmla="*/ 7127133 w 7127133"/>
                <a:gd name="connsiteY2" fmla="*/ 1110422 h 1110422"/>
                <a:gd name="connsiteX0" fmla="*/ 0 w 7071615"/>
                <a:gd name="connsiteY0" fmla="*/ 979810 h 1111672"/>
                <a:gd name="connsiteX1" fmla="*/ 3629494 w 7071615"/>
                <a:gd name="connsiteY1" fmla="*/ 1252 h 1111672"/>
                <a:gd name="connsiteX2" fmla="*/ 7071615 w 7071615"/>
                <a:gd name="connsiteY2" fmla="*/ 1111672 h 1111672"/>
              </a:gdLst>
              <a:ahLst/>
              <a:cxnLst>
                <a:cxn ang="0">
                  <a:pos x="connsiteX0" y="connsiteY0"/>
                </a:cxn>
                <a:cxn ang="0">
                  <a:pos x="connsiteX1" y="connsiteY1"/>
                </a:cxn>
                <a:cxn ang="0">
                  <a:pos x="connsiteX2" y="connsiteY2"/>
                </a:cxn>
              </a:cxnLst>
              <a:rect l="l" t="t" r="r" b="b"/>
              <a:pathLst>
                <a:path w="7071615" h="1111672">
                  <a:moveTo>
                    <a:pt x="0" y="979810"/>
                  </a:moveTo>
                  <a:cubicBezTo>
                    <a:pt x="693976" y="244157"/>
                    <a:pt x="2450892" y="-20725"/>
                    <a:pt x="3629494" y="1252"/>
                  </a:cubicBezTo>
                  <a:cubicBezTo>
                    <a:pt x="4808096" y="23229"/>
                    <a:pt x="6375326" y="304304"/>
                    <a:pt x="7071615" y="1111672"/>
                  </a:cubicBezTo>
                </a:path>
              </a:pathLst>
            </a:custGeom>
            <a:ln w="152400" cmpd="sng">
              <a:solidFill>
                <a:schemeClr val="accent3"/>
              </a:solidFill>
              <a:headEnd type="none"/>
              <a:tailEnd type="triangle" w="sm" len="sm"/>
            </a:ln>
            <a:effectLst/>
          </p:spPr>
          <p:style>
            <a:lnRef idx="2">
              <a:schemeClr val="accent1"/>
            </a:lnRef>
            <a:fillRef idx="0">
              <a:schemeClr val="accent1"/>
            </a:fillRef>
            <a:effectRef idx="1">
              <a:schemeClr val="accent1"/>
            </a:effectRef>
            <a:fontRef idx="minor">
              <a:schemeClr val="tx1"/>
            </a:fontRef>
          </p:style>
          <p:txBody>
            <a:bodyPr wrap="none" tIns="0" bIns="1123200" rtlCol="0" anchor="ctr"/>
            <a:lstStyle/>
            <a:p>
              <a:pPr lvl="0" algn="ctr"/>
              <a:r>
                <a:rPr lang="en-US" sz="1200" dirty="0">
                  <a:solidFill>
                    <a:srgbClr val="22343A"/>
                  </a:solidFill>
                </a:rPr>
                <a:t>DAYS/MINUTES</a:t>
              </a:r>
            </a:p>
          </p:txBody>
        </p:sp>
        <p:pic>
          <p:nvPicPr>
            <p:cNvPr id="11" name="Picture 10"/>
            <p:cNvPicPr>
              <a:picLocks noChangeAspect="1"/>
            </p:cNvPicPr>
            <p:nvPr/>
          </p:nvPicPr>
          <p:blipFill>
            <a:blip r:embed="rId2" cstate="print">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1934492" y="3565644"/>
              <a:ext cx="453362" cy="671813"/>
            </a:xfrm>
            <a:prstGeom prst="rect">
              <a:avLst/>
            </a:prstGeom>
          </p:spPr>
        </p:pic>
        <p:pic>
          <p:nvPicPr>
            <p:cNvPr id="12" name="Picture 11"/>
            <p:cNvPicPr>
              <a:picLocks noChangeAspect="1"/>
            </p:cNvPicPr>
            <p:nvPr/>
          </p:nvPicPr>
          <p:blipFill>
            <a:blip r:embed="rId2" cstate="print">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3258458" y="3565644"/>
              <a:ext cx="453362" cy="671812"/>
            </a:xfrm>
            <a:prstGeom prst="rect">
              <a:avLst/>
            </a:prstGeom>
          </p:spPr>
        </p:pic>
        <p:grpSp>
          <p:nvGrpSpPr>
            <p:cNvPr id="13" name="Group 12"/>
            <p:cNvGrpSpPr/>
            <p:nvPr/>
          </p:nvGrpSpPr>
          <p:grpSpPr>
            <a:xfrm>
              <a:off x="4343402" y="3664855"/>
              <a:ext cx="655668" cy="554456"/>
              <a:chOff x="4343400" y="3565644"/>
              <a:chExt cx="794446" cy="671812"/>
            </a:xfrm>
          </p:grpSpPr>
          <p:pic>
            <p:nvPicPr>
              <p:cNvPr id="28" name="Picture 27"/>
              <p:cNvPicPr>
                <a:picLocks noChangeAspect="1"/>
              </p:cNvPicPr>
              <p:nvPr/>
            </p:nvPicPr>
            <p:blipFill>
              <a:blip r:embed="rId2" cstate="print">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684484" y="3565644"/>
                <a:ext cx="453362" cy="671812"/>
              </a:xfrm>
              <a:prstGeom prst="rect">
                <a:avLst/>
              </a:prstGeom>
            </p:spPr>
          </p:pic>
          <p:pic>
            <p:nvPicPr>
              <p:cNvPr id="29" name="Picture 28"/>
              <p:cNvPicPr>
                <a:picLocks noChangeAspect="1"/>
              </p:cNvPicPr>
              <p:nvPr/>
            </p:nvPicPr>
            <p:blipFill>
              <a:blip r:embed="rId2" cstate="print">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343400" y="3565644"/>
                <a:ext cx="453362" cy="671812"/>
              </a:xfrm>
              <a:prstGeom prst="rect">
                <a:avLst/>
              </a:prstGeom>
            </p:spPr>
          </p:pic>
        </p:grpSp>
        <p:grpSp>
          <p:nvGrpSpPr>
            <p:cNvPr id="14" name="Group 13"/>
            <p:cNvGrpSpPr/>
            <p:nvPr/>
          </p:nvGrpSpPr>
          <p:grpSpPr>
            <a:xfrm>
              <a:off x="5630439" y="3488631"/>
              <a:ext cx="519990" cy="790798"/>
              <a:chOff x="5562600" y="3222174"/>
              <a:chExt cx="655668" cy="997137"/>
            </a:xfrm>
          </p:grpSpPr>
          <p:grpSp>
            <p:nvGrpSpPr>
              <p:cNvPr id="22" name="Group 21"/>
              <p:cNvGrpSpPr/>
              <p:nvPr/>
            </p:nvGrpSpPr>
            <p:grpSpPr>
              <a:xfrm>
                <a:off x="5562600" y="3664855"/>
                <a:ext cx="655668" cy="554456"/>
                <a:chOff x="4343400" y="3565644"/>
                <a:chExt cx="794446" cy="671812"/>
              </a:xfrm>
            </p:grpSpPr>
            <p:pic>
              <p:nvPicPr>
                <p:cNvPr id="26" name="Picture 25"/>
                <p:cNvPicPr>
                  <a:picLocks noChangeAspect="1"/>
                </p:cNvPicPr>
                <p:nvPr/>
              </p:nvPicPr>
              <p:blipFill>
                <a:blip r:embed="rId2" cstate="print">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684484" y="3565644"/>
                  <a:ext cx="453362" cy="671812"/>
                </a:xfrm>
                <a:prstGeom prst="rect">
                  <a:avLst/>
                </a:prstGeom>
              </p:spPr>
            </p:pic>
            <p:pic>
              <p:nvPicPr>
                <p:cNvPr id="27" name="Picture 26"/>
                <p:cNvPicPr>
                  <a:picLocks noChangeAspect="1"/>
                </p:cNvPicPr>
                <p:nvPr/>
              </p:nvPicPr>
              <p:blipFill>
                <a:blip r:embed="rId2" cstate="print">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343400" y="3565644"/>
                  <a:ext cx="453362" cy="671812"/>
                </a:xfrm>
                <a:prstGeom prst="rect">
                  <a:avLst/>
                </a:prstGeom>
              </p:spPr>
            </p:pic>
          </p:grpSp>
          <p:grpSp>
            <p:nvGrpSpPr>
              <p:cNvPr id="23" name="Group 22"/>
              <p:cNvGrpSpPr/>
              <p:nvPr/>
            </p:nvGrpSpPr>
            <p:grpSpPr>
              <a:xfrm>
                <a:off x="5562600" y="3222174"/>
                <a:ext cx="655668" cy="554456"/>
                <a:chOff x="4343400" y="3565644"/>
                <a:chExt cx="794446" cy="671812"/>
              </a:xfrm>
            </p:grpSpPr>
            <p:pic>
              <p:nvPicPr>
                <p:cNvPr id="24" name="Picture 23"/>
                <p:cNvPicPr>
                  <a:picLocks noChangeAspect="1"/>
                </p:cNvPicPr>
                <p:nvPr/>
              </p:nvPicPr>
              <p:blipFill>
                <a:blip r:embed="rId2" cstate="print">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684484" y="3565644"/>
                  <a:ext cx="453362" cy="671812"/>
                </a:xfrm>
                <a:prstGeom prst="rect">
                  <a:avLst/>
                </a:prstGeom>
              </p:spPr>
            </p:pic>
            <p:pic>
              <p:nvPicPr>
                <p:cNvPr id="25" name="Picture 24"/>
                <p:cNvPicPr>
                  <a:picLocks noChangeAspect="1"/>
                </p:cNvPicPr>
                <p:nvPr/>
              </p:nvPicPr>
              <p:blipFill>
                <a:blip r:embed="rId2" cstate="print">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343400" y="3565644"/>
                  <a:ext cx="453362" cy="671812"/>
                </a:xfrm>
                <a:prstGeom prst="rect">
                  <a:avLst/>
                </a:prstGeom>
              </p:spPr>
            </p:pic>
          </p:grpSp>
        </p:grpSp>
        <p:grpSp>
          <p:nvGrpSpPr>
            <p:cNvPr id="15" name="Group 14"/>
            <p:cNvGrpSpPr/>
            <p:nvPr/>
          </p:nvGrpSpPr>
          <p:grpSpPr>
            <a:xfrm>
              <a:off x="6830787" y="3488631"/>
              <a:ext cx="519990" cy="790798"/>
              <a:chOff x="5562600" y="3222174"/>
              <a:chExt cx="655668" cy="997137"/>
            </a:xfrm>
          </p:grpSpPr>
          <p:grpSp>
            <p:nvGrpSpPr>
              <p:cNvPr id="16" name="Group 15"/>
              <p:cNvGrpSpPr/>
              <p:nvPr/>
            </p:nvGrpSpPr>
            <p:grpSpPr>
              <a:xfrm>
                <a:off x="5562600" y="3664855"/>
                <a:ext cx="655668" cy="554456"/>
                <a:chOff x="4343400" y="3565644"/>
                <a:chExt cx="794446" cy="671812"/>
              </a:xfrm>
            </p:grpSpPr>
            <p:pic>
              <p:nvPicPr>
                <p:cNvPr id="20" name="Picture 19"/>
                <p:cNvPicPr>
                  <a:picLocks noChangeAspect="1"/>
                </p:cNvPicPr>
                <p:nvPr/>
              </p:nvPicPr>
              <p:blipFill>
                <a:blip r:embed="rId2" cstate="print">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684484" y="3565644"/>
                  <a:ext cx="453362" cy="671812"/>
                </a:xfrm>
                <a:prstGeom prst="rect">
                  <a:avLst/>
                </a:prstGeom>
              </p:spPr>
            </p:pic>
            <p:pic>
              <p:nvPicPr>
                <p:cNvPr id="21" name="Picture 20"/>
                <p:cNvPicPr>
                  <a:picLocks noChangeAspect="1"/>
                </p:cNvPicPr>
                <p:nvPr/>
              </p:nvPicPr>
              <p:blipFill>
                <a:blip r:embed="rId2" cstate="print">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343400" y="3565644"/>
                  <a:ext cx="453362" cy="671812"/>
                </a:xfrm>
                <a:prstGeom prst="rect">
                  <a:avLst/>
                </a:prstGeom>
              </p:spPr>
            </p:pic>
          </p:grpSp>
          <p:grpSp>
            <p:nvGrpSpPr>
              <p:cNvPr id="17" name="Group 16"/>
              <p:cNvGrpSpPr/>
              <p:nvPr/>
            </p:nvGrpSpPr>
            <p:grpSpPr>
              <a:xfrm>
                <a:off x="5562600" y="3222174"/>
                <a:ext cx="655668" cy="554456"/>
                <a:chOff x="4343400" y="3565644"/>
                <a:chExt cx="794446" cy="671812"/>
              </a:xfrm>
            </p:grpSpPr>
            <p:pic>
              <p:nvPicPr>
                <p:cNvPr id="18" name="Picture 17"/>
                <p:cNvPicPr>
                  <a:picLocks noChangeAspect="1"/>
                </p:cNvPicPr>
                <p:nvPr/>
              </p:nvPicPr>
              <p:blipFill>
                <a:blip r:embed="rId2" cstate="print">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684484" y="3565644"/>
                  <a:ext cx="453362" cy="671812"/>
                </a:xfrm>
                <a:prstGeom prst="rect">
                  <a:avLst/>
                </a:prstGeom>
              </p:spPr>
            </p:pic>
            <p:pic>
              <p:nvPicPr>
                <p:cNvPr id="19" name="Picture 18"/>
                <p:cNvPicPr>
                  <a:picLocks noChangeAspect="1"/>
                </p:cNvPicPr>
                <p:nvPr/>
              </p:nvPicPr>
              <p:blipFill>
                <a:blip r:embed="rId2" cstate="print">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343400" y="3565644"/>
                  <a:ext cx="453362" cy="671812"/>
                </a:xfrm>
                <a:prstGeom prst="rect">
                  <a:avLst/>
                </a:prstGeom>
              </p:spPr>
            </p:pic>
          </p:grpSp>
        </p:grpSp>
      </p:grpSp>
      <p:grpSp>
        <p:nvGrpSpPr>
          <p:cNvPr id="30" name="Group 29"/>
          <p:cNvGrpSpPr/>
          <p:nvPr/>
        </p:nvGrpSpPr>
        <p:grpSpPr>
          <a:xfrm>
            <a:off x="131690" y="5231265"/>
            <a:ext cx="715260" cy="791555"/>
            <a:chOff x="236247" y="1940574"/>
            <a:chExt cx="973592" cy="1059688"/>
          </a:xfrm>
        </p:grpSpPr>
        <p:pic>
          <p:nvPicPr>
            <p:cNvPr id="31" name="Picture 30" descr="innovate-arrows_colo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247" y="1940574"/>
              <a:ext cx="973592" cy="973592"/>
            </a:xfrm>
            <a:prstGeom prst="rect">
              <a:avLst/>
            </a:prstGeom>
          </p:spPr>
        </p:pic>
        <p:pic>
          <p:nvPicPr>
            <p:cNvPr id="32" name="Picture 31" descr="dude&amp;bulbs-innovation.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4800" y="2114550"/>
              <a:ext cx="885714" cy="885712"/>
            </a:xfrm>
            <a:prstGeom prst="rect">
              <a:avLst/>
            </a:prstGeom>
          </p:spPr>
        </p:pic>
      </p:grpSp>
      <p:grpSp>
        <p:nvGrpSpPr>
          <p:cNvPr id="33" name="Group 32"/>
          <p:cNvGrpSpPr/>
          <p:nvPr/>
        </p:nvGrpSpPr>
        <p:grpSpPr>
          <a:xfrm>
            <a:off x="7977343" y="5251768"/>
            <a:ext cx="822900" cy="706741"/>
            <a:chOff x="5678836" y="2266950"/>
            <a:chExt cx="2368480" cy="1945627"/>
          </a:xfrm>
        </p:grpSpPr>
        <p:grpSp>
          <p:nvGrpSpPr>
            <p:cNvPr id="34" name="Group 33"/>
            <p:cNvGrpSpPr/>
            <p:nvPr/>
          </p:nvGrpSpPr>
          <p:grpSpPr>
            <a:xfrm>
              <a:off x="6251191" y="2266950"/>
              <a:ext cx="1136580" cy="964345"/>
              <a:chOff x="6953320" y="2343150"/>
              <a:chExt cx="1136580" cy="964345"/>
            </a:xfrm>
          </p:grpSpPr>
          <p:pic>
            <p:nvPicPr>
              <p:cNvPr id="42" name="Picture 41"/>
              <p:cNvPicPr>
                <a:picLocks noChangeAspect="1"/>
              </p:cNvPicPr>
              <p:nvPr/>
            </p:nvPicPr>
            <p:blipFill>
              <a:blip r:embed="rId5">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7162800" y="2343150"/>
                <a:ext cx="927100" cy="927100"/>
              </a:xfrm>
              <a:prstGeom prst="rect">
                <a:avLst/>
              </a:prstGeom>
            </p:spPr>
          </p:pic>
          <p:pic>
            <p:nvPicPr>
              <p:cNvPr id="43" name="Picture 42" descr="color_cloud_color.png"/>
              <p:cNvPicPr>
                <a:picLocks noChangeAspect="1"/>
              </p:cNvPicPr>
              <p:nvPr/>
            </p:nvPicPr>
            <p:blipFill>
              <a:blip r:embed="rId6">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6953320" y="2393095"/>
                <a:ext cx="914400" cy="914400"/>
              </a:xfrm>
              <a:prstGeom prst="rect">
                <a:avLst/>
              </a:prstGeom>
            </p:spPr>
          </p:pic>
        </p:grpSp>
        <p:grpSp>
          <p:nvGrpSpPr>
            <p:cNvPr id="35" name="Group 34"/>
            <p:cNvGrpSpPr/>
            <p:nvPr/>
          </p:nvGrpSpPr>
          <p:grpSpPr>
            <a:xfrm>
              <a:off x="6910736" y="2626545"/>
              <a:ext cx="1136580" cy="964345"/>
              <a:chOff x="6953320" y="2343150"/>
              <a:chExt cx="1136580" cy="964345"/>
            </a:xfrm>
          </p:grpSpPr>
          <p:pic>
            <p:nvPicPr>
              <p:cNvPr id="40" name="Picture 39"/>
              <p:cNvPicPr>
                <a:picLocks noChangeAspect="1"/>
              </p:cNvPicPr>
              <p:nvPr/>
            </p:nvPicPr>
            <p:blipFill>
              <a:blip r:embed="rId5">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7162800" y="2343150"/>
                <a:ext cx="927100" cy="927100"/>
              </a:xfrm>
              <a:prstGeom prst="rect">
                <a:avLst/>
              </a:prstGeom>
            </p:spPr>
          </p:pic>
          <p:pic>
            <p:nvPicPr>
              <p:cNvPr id="41" name="Picture 40" descr="color_cloud_color.png"/>
              <p:cNvPicPr>
                <a:picLocks noChangeAspect="1"/>
              </p:cNvPicPr>
              <p:nvPr/>
            </p:nvPicPr>
            <p:blipFill>
              <a:blip r:embed="rId6">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6953320" y="2393095"/>
                <a:ext cx="914400" cy="914400"/>
              </a:xfrm>
              <a:prstGeom prst="rect">
                <a:avLst/>
              </a:prstGeom>
            </p:spPr>
          </p:pic>
        </p:grpSp>
        <p:grpSp>
          <p:nvGrpSpPr>
            <p:cNvPr id="36" name="Group 35"/>
            <p:cNvGrpSpPr/>
            <p:nvPr/>
          </p:nvGrpSpPr>
          <p:grpSpPr>
            <a:xfrm>
              <a:off x="5678836" y="2663790"/>
              <a:ext cx="927100" cy="927100"/>
              <a:chOff x="6172200" y="2571750"/>
              <a:chExt cx="927100" cy="927100"/>
            </a:xfrm>
          </p:grpSpPr>
          <p:pic>
            <p:nvPicPr>
              <p:cNvPr id="38" name="Picture 37"/>
              <p:cNvPicPr>
                <a:picLocks noChangeAspect="1"/>
              </p:cNvPicPr>
              <p:nvPr/>
            </p:nvPicPr>
            <p:blipFill>
              <a:blip r:embed="rId5">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6172200" y="2571750"/>
                <a:ext cx="927100" cy="927100"/>
              </a:xfrm>
              <a:prstGeom prst="rect">
                <a:avLst/>
              </a:prstGeom>
            </p:spPr>
          </p:pic>
          <p:pic>
            <p:nvPicPr>
              <p:cNvPr id="39" name="Picture 38" descr="color_informationstorage_color.png"/>
              <p:cNvPicPr>
                <a:picLocks noChangeAspect="1"/>
              </p:cNvPicPr>
              <p:nvPr/>
            </p:nvPicPr>
            <p:blipFill>
              <a:blip r:embed="rId7">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6234130" y="2912225"/>
                <a:ext cx="471470" cy="471470"/>
              </a:xfrm>
              <a:prstGeom prst="rect">
                <a:avLst/>
              </a:prstGeom>
            </p:spPr>
          </p:pic>
        </p:grpSp>
        <p:pic>
          <p:nvPicPr>
            <p:cNvPr id="37" name="Picture 36" descr="Delivery.png"/>
            <p:cNvPicPr>
              <a:picLocks noChangeAspect="1"/>
            </p:cNvPicPr>
            <p:nvPr/>
          </p:nvPicPr>
          <p:blipFill>
            <a:blip r:embed="rId8">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6336811" y="2759723"/>
              <a:ext cx="1147064" cy="1452854"/>
            </a:xfrm>
            <a:prstGeom prst="rect">
              <a:avLst/>
            </a:prstGeom>
          </p:spPr>
        </p:pic>
      </p:grpSp>
      <p:sp>
        <p:nvSpPr>
          <p:cNvPr id="44" name="TextBox 43"/>
          <p:cNvSpPr txBox="1"/>
          <p:nvPr/>
        </p:nvSpPr>
        <p:spPr>
          <a:xfrm>
            <a:off x="1697532" y="6138437"/>
            <a:ext cx="659155" cy="369332"/>
          </a:xfrm>
          <a:prstGeom prst="rect">
            <a:avLst/>
          </a:prstGeom>
          <a:noFill/>
        </p:spPr>
        <p:txBody>
          <a:bodyPr wrap="none" rtlCol="0">
            <a:spAutoFit/>
          </a:bodyPr>
          <a:lstStyle/>
          <a:p>
            <a:r>
              <a:rPr lang="en-US" dirty="0"/>
              <a:t>DEV</a:t>
            </a:r>
          </a:p>
        </p:txBody>
      </p:sp>
      <p:sp>
        <p:nvSpPr>
          <p:cNvPr id="45" name="TextBox 44"/>
          <p:cNvSpPr txBox="1"/>
          <p:nvPr/>
        </p:nvSpPr>
        <p:spPr>
          <a:xfrm>
            <a:off x="6611035" y="6138437"/>
            <a:ext cx="851515" cy="369332"/>
          </a:xfrm>
          <a:prstGeom prst="rect">
            <a:avLst/>
          </a:prstGeom>
          <a:noFill/>
        </p:spPr>
        <p:txBody>
          <a:bodyPr wrap="none" rtlCol="0">
            <a:spAutoFit/>
          </a:bodyPr>
          <a:lstStyle/>
          <a:p>
            <a:r>
              <a:rPr lang="en-US" dirty="0"/>
              <a:t>PROD</a:t>
            </a:r>
          </a:p>
        </p:txBody>
      </p:sp>
      <p:sp>
        <p:nvSpPr>
          <p:cNvPr id="46" name="TextBox 45"/>
          <p:cNvSpPr txBox="1"/>
          <p:nvPr/>
        </p:nvSpPr>
        <p:spPr>
          <a:xfrm>
            <a:off x="3079499" y="6138437"/>
            <a:ext cx="556563" cy="369332"/>
          </a:xfrm>
          <a:prstGeom prst="rect">
            <a:avLst/>
          </a:prstGeom>
          <a:noFill/>
        </p:spPr>
        <p:txBody>
          <a:bodyPr wrap="none" rtlCol="0">
            <a:spAutoFit/>
          </a:bodyPr>
          <a:lstStyle/>
          <a:p>
            <a:r>
              <a:rPr lang="en-US" dirty="0"/>
              <a:t>INT</a:t>
            </a:r>
          </a:p>
        </p:txBody>
      </p:sp>
      <p:sp>
        <p:nvSpPr>
          <p:cNvPr id="47" name="TextBox 46"/>
          <p:cNvSpPr txBox="1"/>
          <p:nvPr/>
        </p:nvSpPr>
        <p:spPr>
          <a:xfrm>
            <a:off x="4295436" y="6138437"/>
            <a:ext cx="629211" cy="369332"/>
          </a:xfrm>
          <a:prstGeom prst="rect">
            <a:avLst/>
          </a:prstGeom>
          <a:noFill/>
        </p:spPr>
        <p:txBody>
          <a:bodyPr wrap="none" rtlCol="0">
            <a:spAutoFit/>
          </a:bodyPr>
          <a:lstStyle/>
          <a:p>
            <a:r>
              <a:rPr lang="en-US" dirty="0"/>
              <a:t>UAT</a:t>
            </a:r>
          </a:p>
        </p:txBody>
      </p:sp>
      <p:sp>
        <p:nvSpPr>
          <p:cNvPr id="48" name="TextBox 47"/>
          <p:cNvSpPr txBox="1"/>
          <p:nvPr/>
        </p:nvSpPr>
        <p:spPr>
          <a:xfrm>
            <a:off x="5488871" y="6138437"/>
            <a:ext cx="800219" cy="369332"/>
          </a:xfrm>
          <a:prstGeom prst="rect">
            <a:avLst/>
          </a:prstGeom>
          <a:noFill/>
        </p:spPr>
        <p:txBody>
          <a:bodyPr wrap="none" rtlCol="0">
            <a:spAutoFit/>
          </a:bodyPr>
          <a:lstStyle/>
          <a:p>
            <a:r>
              <a:rPr lang="en-US" dirty="0"/>
              <a:t>PERF</a:t>
            </a:r>
          </a:p>
        </p:txBody>
      </p:sp>
      <p:grpSp>
        <p:nvGrpSpPr>
          <p:cNvPr id="49" name="Group 48"/>
          <p:cNvGrpSpPr/>
          <p:nvPr/>
        </p:nvGrpSpPr>
        <p:grpSpPr>
          <a:xfrm>
            <a:off x="2193239" y="1356266"/>
            <a:ext cx="4942836" cy="1856878"/>
            <a:chOff x="2143652" y="332809"/>
            <a:chExt cx="4942836" cy="1856878"/>
          </a:xfrm>
        </p:grpSpPr>
        <p:sp>
          <p:nvSpPr>
            <p:cNvPr id="50" name="Oval 49"/>
            <p:cNvSpPr/>
            <p:nvPr/>
          </p:nvSpPr>
          <p:spPr>
            <a:xfrm>
              <a:off x="5229610" y="332809"/>
              <a:ext cx="1856878" cy="1856878"/>
            </a:xfrm>
            <a:prstGeom prst="ellipse">
              <a:avLst/>
            </a:prstGeom>
            <a:solidFill>
              <a:schemeClr val="bg2"/>
            </a:solidFill>
            <a:ln w="19050" cap="flat" cmpd="sng" algn="ctr">
              <a:solidFill>
                <a:srgbClr val="FFFFFF"/>
              </a:solidFill>
              <a:prstDash val="sysDot"/>
              <a:round/>
            </a:ln>
            <a:effectLst>
              <a:glow rad="63500">
                <a:schemeClr val="accent2">
                  <a:satMod val="175000"/>
                  <a:alpha val="50000"/>
                </a:schemeClr>
              </a:glow>
              <a:softEdge rad="0"/>
            </a:effectLst>
          </p:spPr>
          <p:txBody>
            <a:bodyPr tIns="91440" bIns="91440" anchor="ctr"/>
            <a:lstStyle/>
            <a:p>
              <a:pPr algn="ctr" defTabSz="914400">
                <a:lnSpc>
                  <a:spcPts val="1720"/>
                </a:lnSpc>
                <a:buClr>
                  <a:srgbClr val="FFFFFF"/>
                </a:buClr>
              </a:pPr>
              <a:endParaRPr lang="en-US" sz="1400" kern="0" dirty="0">
                <a:solidFill>
                  <a:srgbClr val="AAC5CE"/>
                </a:solidFill>
                <a:cs typeface="Arial Unicode MS" pitchFamily="34" charset="-128"/>
              </a:endParaRPr>
            </a:p>
          </p:txBody>
        </p:sp>
        <p:sp>
          <p:nvSpPr>
            <p:cNvPr id="51" name="Oval 50"/>
            <p:cNvSpPr/>
            <p:nvPr/>
          </p:nvSpPr>
          <p:spPr>
            <a:xfrm>
              <a:off x="5339139" y="442338"/>
              <a:ext cx="1637820" cy="1637820"/>
            </a:xfrm>
            <a:prstGeom prst="ellipse">
              <a:avLst/>
            </a:prstGeom>
            <a:solidFill>
              <a:schemeClr val="bg2"/>
            </a:solidFill>
            <a:ln w="19050" cap="flat" cmpd="sng" algn="ctr">
              <a:solidFill>
                <a:srgbClr val="FFFFFF"/>
              </a:solidFill>
              <a:prstDash val="sysDot"/>
              <a:round/>
            </a:ln>
            <a:effectLst>
              <a:glow rad="63500">
                <a:schemeClr val="accent2">
                  <a:satMod val="175000"/>
                  <a:alpha val="50000"/>
                </a:schemeClr>
              </a:glow>
              <a:softEdge rad="0"/>
            </a:effectLst>
          </p:spPr>
          <p:txBody>
            <a:bodyPr tIns="91440" bIns="91440" anchor="ctr"/>
            <a:lstStyle/>
            <a:p>
              <a:pPr algn="ctr" defTabSz="914400">
                <a:lnSpc>
                  <a:spcPts val="1720"/>
                </a:lnSpc>
                <a:buClr>
                  <a:srgbClr val="FFFFFF"/>
                </a:buClr>
              </a:pPr>
              <a:endParaRPr lang="en-US" sz="1400" kern="0" dirty="0">
                <a:solidFill>
                  <a:srgbClr val="AAC5CE"/>
                </a:solidFill>
                <a:cs typeface="Arial Unicode MS" pitchFamily="34" charset="-128"/>
              </a:endParaRPr>
            </a:p>
          </p:txBody>
        </p:sp>
        <p:sp>
          <p:nvSpPr>
            <p:cNvPr id="52" name="Oval 51"/>
            <p:cNvSpPr/>
            <p:nvPr/>
          </p:nvSpPr>
          <p:spPr>
            <a:xfrm>
              <a:off x="2143652" y="332809"/>
              <a:ext cx="1856878" cy="1856878"/>
            </a:xfrm>
            <a:prstGeom prst="ellipse">
              <a:avLst/>
            </a:prstGeom>
            <a:solidFill>
              <a:schemeClr val="bg2"/>
            </a:solidFill>
            <a:ln w="19050" cap="flat" cmpd="sng" algn="ctr">
              <a:solidFill>
                <a:srgbClr val="FFFFFF"/>
              </a:solidFill>
              <a:prstDash val="sysDot"/>
              <a:round/>
            </a:ln>
            <a:effectLst>
              <a:glow rad="63500">
                <a:schemeClr val="accent2">
                  <a:satMod val="175000"/>
                  <a:alpha val="50000"/>
                </a:schemeClr>
              </a:glow>
              <a:softEdge rad="0"/>
            </a:effectLst>
          </p:spPr>
          <p:txBody>
            <a:bodyPr tIns="91440" bIns="91440" anchor="ctr"/>
            <a:lstStyle/>
            <a:p>
              <a:pPr algn="ctr" defTabSz="914400">
                <a:lnSpc>
                  <a:spcPts val="1720"/>
                </a:lnSpc>
                <a:buClr>
                  <a:srgbClr val="FFFFFF"/>
                </a:buClr>
              </a:pPr>
              <a:endParaRPr lang="en-US" sz="1400" kern="0" dirty="0">
                <a:solidFill>
                  <a:srgbClr val="AAC5CE"/>
                </a:solidFill>
                <a:cs typeface="Arial Unicode MS" pitchFamily="34" charset="-128"/>
              </a:endParaRPr>
            </a:p>
          </p:txBody>
        </p:sp>
        <p:sp>
          <p:nvSpPr>
            <p:cNvPr id="53" name="Oval 52"/>
            <p:cNvSpPr/>
            <p:nvPr/>
          </p:nvSpPr>
          <p:spPr>
            <a:xfrm>
              <a:off x="2253181" y="442338"/>
              <a:ext cx="1637820" cy="1637820"/>
            </a:xfrm>
            <a:prstGeom prst="ellipse">
              <a:avLst/>
            </a:prstGeom>
            <a:solidFill>
              <a:schemeClr val="bg2"/>
            </a:solidFill>
            <a:ln w="19050" cap="flat" cmpd="sng" algn="ctr">
              <a:solidFill>
                <a:srgbClr val="FFFFFF"/>
              </a:solidFill>
              <a:prstDash val="sysDot"/>
              <a:round/>
            </a:ln>
            <a:effectLst>
              <a:glow rad="63500">
                <a:schemeClr val="accent2">
                  <a:satMod val="175000"/>
                  <a:alpha val="50000"/>
                </a:schemeClr>
              </a:glow>
              <a:softEdge rad="0"/>
            </a:effectLst>
          </p:spPr>
          <p:txBody>
            <a:bodyPr tIns="91440" bIns="91440" anchor="ctr"/>
            <a:lstStyle/>
            <a:p>
              <a:pPr algn="ctr" defTabSz="914400">
                <a:lnSpc>
                  <a:spcPts val="1720"/>
                </a:lnSpc>
                <a:buClr>
                  <a:srgbClr val="FFFFFF"/>
                </a:buClr>
              </a:pPr>
              <a:endParaRPr lang="en-US" sz="1400" kern="0" dirty="0">
                <a:solidFill>
                  <a:srgbClr val="AAC5CE"/>
                </a:solidFill>
                <a:cs typeface="Arial Unicode MS" pitchFamily="34" charset="-128"/>
              </a:endParaRPr>
            </a:p>
          </p:txBody>
        </p:sp>
        <p:sp>
          <p:nvSpPr>
            <p:cNvPr id="54" name="Oval 53"/>
            <p:cNvSpPr/>
            <p:nvPr/>
          </p:nvSpPr>
          <p:spPr bwMode="auto">
            <a:xfrm>
              <a:off x="2424078" y="613208"/>
              <a:ext cx="1296026" cy="1296080"/>
            </a:xfrm>
            <a:prstGeom prst="ellipse">
              <a:avLst/>
            </a:prstGeom>
            <a:solidFill>
              <a:srgbClr val="22475C">
                <a:alpha val="84000"/>
              </a:srgbClr>
            </a:solidFill>
            <a:ln w="9525" cap="flat" cmpd="sng" algn="ctr">
              <a:solidFill>
                <a:srgbClr val="FFFFFF">
                  <a:alpha val="27059"/>
                </a:srgbClr>
              </a:solidFill>
              <a:prstDash val="sysDot"/>
            </a:ln>
            <a:effectLst/>
          </p:spPr>
          <p:txBody>
            <a:bodyPr tIns="91440" bIns="91440" anchor="ctr"/>
            <a:lstStyle/>
            <a:p>
              <a:pPr algn="ctr" defTabSz="914400" eaLnBrk="1" fontAlgn="auto" hangingPunct="1">
                <a:lnSpc>
                  <a:spcPts val="1720"/>
                </a:lnSpc>
                <a:spcBef>
                  <a:spcPts val="0"/>
                </a:spcBef>
                <a:spcAft>
                  <a:spcPts val="0"/>
                </a:spcAft>
                <a:buClr>
                  <a:srgbClr val="FFFFFF"/>
                </a:buClr>
                <a:defRPr/>
              </a:pPr>
              <a:endParaRPr lang="en-US" sz="1200" kern="0" dirty="0">
                <a:solidFill>
                  <a:srgbClr val="AAC5CE"/>
                </a:solidFill>
                <a:cs typeface="Arial Unicode MS" pitchFamily="34" charset="-128"/>
              </a:endParaRPr>
            </a:p>
          </p:txBody>
        </p:sp>
        <p:sp>
          <p:nvSpPr>
            <p:cNvPr id="55" name="Oval 54"/>
            <p:cNvSpPr/>
            <p:nvPr/>
          </p:nvSpPr>
          <p:spPr bwMode="auto">
            <a:xfrm>
              <a:off x="5510036" y="613208"/>
              <a:ext cx="1296026" cy="1296080"/>
            </a:xfrm>
            <a:prstGeom prst="ellipse">
              <a:avLst/>
            </a:prstGeom>
            <a:solidFill>
              <a:srgbClr val="22475C">
                <a:alpha val="84000"/>
              </a:srgbClr>
            </a:solidFill>
            <a:ln w="9525" cap="flat" cmpd="sng" algn="ctr">
              <a:solidFill>
                <a:srgbClr val="FFFFFF">
                  <a:alpha val="27059"/>
                </a:srgbClr>
              </a:solidFill>
              <a:prstDash val="sysDot"/>
            </a:ln>
            <a:effectLst/>
          </p:spPr>
          <p:txBody>
            <a:bodyPr tIns="91440" bIns="91440" anchor="ctr"/>
            <a:lstStyle/>
            <a:p>
              <a:pPr algn="ctr" defTabSz="914400" eaLnBrk="1" fontAlgn="auto" hangingPunct="1">
                <a:lnSpc>
                  <a:spcPts val="1720"/>
                </a:lnSpc>
                <a:spcBef>
                  <a:spcPts val="0"/>
                </a:spcBef>
                <a:spcAft>
                  <a:spcPts val="0"/>
                </a:spcAft>
                <a:buClr>
                  <a:srgbClr val="FFFFFF"/>
                </a:buClr>
                <a:defRPr/>
              </a:pPr>
              <a:endParaRPr lang="en-US" sz="1200" kern="0" dirty="0">
                <a:solidFill>
                  <a:srgbClr val="AAC5CE"/>
                </a:solidFill>
                <a:cs typeface="Arial Unicode MS" pitchFamily="34" charset="-128"/>
              </a:endParaRPr>
            </a:p>
          </p:txBody>
        </p:sp>
        <p:sp>
          <p:nvSpPr>
            <p:cNvPr id="56" name="Rectangle 55"/>
            <p:cNvSpPr/>
            <p:nvPr/>
          </p:nvSpPr>
          <p:spPr bwMode="auto">
            <a:xfrm>
              <a:off x="2354505" y="951698"/>
              <a:ext cx="1435172" cy="619101"/>
            </a:xfrm>
            <a:prstGeom prst="rect">
              <a:avLst/>
            </a:prstGeom>
            <a:noFill/>
            <a:ln w="9525">
              <a:noFill/>
              <a:prstDash val="sysDot"/>
            </a:ln>
          </p:spPr>
          <p:txBody>
            <a:bodyPr>
              <a:spAutoFit/>
            </a:bodyPr>
            <a:lstStyle/>
            <a:p>
              <a:pPr algn="ctr" defTabSz="914400">
                <a:lnSpc>
                  <a:spcPct val="80000"/>
                </a:lnSpc>
                <a:buClr>
                  <a:srgbClr val="FFFFFF"/>
                </a:buClr>
                <a:defRPr/>
              </a:pPr>
              <a:r>
                <a:rPr lang="en-US" sz="1600" kern="0" dirty="0">
                  <a:solidFill>
                    <a:srgbClr val="FFFFFF"/>
                  </a:solidFill>
                  <a:cs typeface="Arial Unicode MS" pitchFamily="34" charset="-128"/>
                </a:rPr>
                <a:t>DELIVERED</a:t>
              </a:r>
              <a:r>
                <a:rPr lang="en-US" sz="2000" kern="0" dirty="0">
                  <a:solidFill>
                    <a:srgbClr val="FFFFFF"/>
                  </a:solidFill>
                  <a:cs typeface="Arial Unicode MS" pitchFamily="34" charset="-128"/>
                </a:rPr>
                <a:t/>
              </a:r>
              <a:br>
                <a:rPr lang="en-US" sz="2000" kern="0" dirty="0">
                  <a:solidFill>
                    <a:srgbClr val="FFFFFF"/>
                  </a:solidFill>
                  <a:cs typeface="Arial Unicode MS" pitchFamily="34" charset="-128"/>
                </a:rPr>
              </a:br>
              <a:r>
                <a:rPr lang="en-US" sz="2200" b="1" kern="0" spc="-40" dirty="0">
                  <a:solidFill>
                    <a:srgbClr val="FFC91C"/>
                  </a:solidFill>
                  <a:cs typeface="Arial Unicode MS" pitchFamily="34" charset="-128"/>
                </a:rPr>
                <a:t>RAPIDLY</a:t>
              </a:r>
            </a:p>
          </p:txBody>
        </p:sp>
        <p:sp>
          <p:nvSpPr>
            <p:cNvPr id="57" name="Rectangle 56"/>
            <p:cNvSpPr/>
            <p:nvPr/>
          </p:nvSpPr>
          <p:spPr bwMode="auto">
            <a:xfrm flipH="1">
              <a:off x="5400708" y="1139157"/>
              <a:ext cx="1514682" cy="338554"/>
            </a:xfrm>
            <a:prstGeom prst="rect">
              <a:avLst/>
            </a:prstGeom>
            <a:noFill/>
            <a:ln w="9525">
              <a:noFill/>
              <a:prstDash val="sysDot"/>
            </a:ln>
          </p:spPr>
          <p:txBody>
            <a:bodyPr wrap="square">
              <a:spAutoFit/>
            </a:bodyPr>
            <a:lstStyle/>
            <a:p>
              <a:pPr algn="ctr" defTabSz="914400">
                <a:lnSpc>
                  <a:spcPct val="80000"/>
                </a:lnSpc>
                <a:buClr>
                  <a:srgbClr val="FFFFFF"/>
                </a:buClr>
                <a:defRPr/>
              </a:pPr>
              <a:r>
                <a:rPr lang="en-US" sz="2000" b="1" kern="0" spc="-40" dirty="0">
                  <a:solidFill>
                    <a:srgbClr val="BD66A9">
                      <a:lumMod val="60000"/>
                      <a:lumOff val="40000"/>
                    </a:srgbClr>
                  </a:solidFill>
                  <a:cs typeface="Arial Unicode MS" pitchFamily="34" charset="-128"/>
                </a:rPr>
                <a:t>RESILIENT</a:t>
              </a:r>
              <a:endParaRPr lang="en-US" sz="2200" b="1" kern="0" spc="-40" dirty="0">
                <a:solidFill>
                  <a:srgbClr val="BD66A9">
                    <a:lumMod val="60000"/>
                    <a:lumOff val="40000"/>
                  </a:srgbClr>
                </a:solidFill>
                <a:cs typeface="Arial Unicode MS" pitchFamily="34" charset="-128"/>
              </a:endParaRPr>
            </a:p>
          </p:txBody>
        </p:sp>
        <p:sp>
          <p:nvSpPr>
            <p:cNvPr id="58" name="Oval 57"/>
            <p:cNvSpPr/>
            <p:nvPr/>
          </p:nvSpPr>
          <p:spPr>
            <a:xfrm>
              <a:off x="3686631" y="332809"/>
              <a:ext cx="1856878" cy="1856878"/>
            </a:xfrm>
            <a:prstGeom prst="ellipse">
              <a:avLst/>
            </a:prstGeom>
            <a:solidFill>
              <a:schemeClr val="bg2"/>
            </a:solidFill>
            <a:ln w="19050" cap="flat" cmpd="sng" algn="ctr">
              <a:solidFill>
                <a:srgbClr val="FFFFFF"/>
              </a:solidFill>
              <a:prstDash val="sysDot"/>
              <a:round/>
            </a:ln>
            <a:effectLst>
              <a:glow rad="63500">
                <a:schemeClr val="accent2">
                  <a:satMod val="175000"/>
                  <a:alpha val="50000"/>
                </a:schemeClr>
              </a:glow>
              <a:softEdge rad="0"/>
            </a:effectLst>
          </p:spPr>
          <p:txBody>
            <a:bodyPr tIns="91440" bIns="91440" anchor="ctr"/>
            <a:lstStyle/>
            <a:p>
              <a:pPr algn="ctr" defTabSz="914400">
                <a:lnSpc>
                  <a:spcPts val="1720"/>
                </a:lnSpc>
                <a:buClr>
                  <a:srgbClr val="FFFFFF"/>
                </a:buClr>
              </a:pPr>
              <a:endParaRPr lang="en-US" sz="1400" kern="0" dirty="0">
                <a:solidFill>
                  <a:srgbClr val="AAC5CE"/>
                </a:solidFill>
                <a:cs typeface="Arial Unicode MS" pitchFamily="34" charset="-128"/>
              </a:endParaRPr>
            </a:p>
          </p:txBody>
        </p:sp>
        <p:sp>
          <p:nvSpPr>
            <p:cNvPr id="59" name="Oval 58"/>
            <p:cNvSpPr/>
            <p:nvPr/>
          </p:nvSpPr>
          <p:spPr>
            <a:xfrm>
              <a:off x="3796160" y="442338"/>
              <a:ext cx="1637820" cy="1637820"/>
            </a:xfrm>
            <a:prstGeom prst="ellipse">
              <a:avLst/>
            </a:prstGeom>
            <a:solidFill>
              <a:schemeClr val="bg2"/>
            </a:solidFill>
            <a:ln w="19050" cap="flat" cmpd="sng" algn="ctr">
              <a:solidFill>
                <a:srgbClr val="FFFFFF"/>
              </a:solidFill>
              <a:prstDash val="sysDot"/>
              <a:round/>
            </a:ln>
            <a:effectLst>
              <a:glow rad="63500">
                <a:schemeClr val="accent2">
                  <a:satMod val="175000"/>
                  <a:alpha val="50000"/>
                </a:schemeClr>
              </a:glow>
              <a:softEdge rad="0"/>
            </a:effectLst>
          </p:spPr>
          <p:txBody>
            <a:bodyPr tIns="91440" bIns="91440" anchor="ctr"/>
            <a:lstStyle/>
            <a:p>
              <a:pPr algn="ctr" defTabSz="914400">
                <a:lnSpc>
                  <a:spcPts val="1720"/>
                </a:lnSpc>
                <a:buClr>
                  <a:srgbClr val="FFFFFF"/>
                </a:buClr>
              </a:pPr>
              <a:endParaRPr lang="en-US" sz="1400" kern="0" dirty="0">
                <a:solidFill>
                  <a:srgbClr val="AAC5CE"/>
                </a:solidFill>
                <a:cs typeface="Arial Unicode MS" pitchFamily="34" charset="-128"/>
              </a:endParaRPr>
            </a:p>
          </p:txBody>
        </p:sp>
        <p:sp>
          <p:nvSpPr>
            <p:cNvPr id="60" name="Oval 59"/>
            <p:cNvSpPr/>
            <p:nvPr/>
          </p:nvSpPr>
          <p:spPr bwMode="auto">
            <a:xfrm>
              <a:off x="3967057" y="613208"/>
              <a:ext cx="1296026" cy="1296080"/>
            </a:xfrm>
            <a:prstGeom prst="ellipse">
              <a:avLst/>
            </a:prstGeom>
            <a:solidFill>
              <a:srgbClr val="22475C">
                <a:alpha val="84000"/>
              </a:srgbClr>
            </a:solidFill>
            <a:ln w="9525" cap="flat" cmpd="sng" algn="ctr">
              <a:solidFill>
                <a:srgbClr val="FFFFFF">
                  <a:alpha val="27059"/>
                </a:srgbClr>
              </a:solidFill>
              <a:prstDash val="sysDot"/>
            </a:ln>
            <a:effectLst/>
          </p:spPr>
          <p:txBody>
            <a:bodyPr tIns="91440" bIns="91440" anchor="ctr"/>
            <a:lstStyle/>
            <a:p>
              <a:pPr algn="ctr" defTabSz="914400" eaLnBrk="1" fontAlgn="auto" hangingPunct="1">
                <a:lnSpc>
                  <a:spcPts val="1720"/>
                </a:lnSpc>
                <a:spcBef>
                  <a:spcPts val="0"/>
                </a:spcBef>
                <a:spcAft>
                  <a:spcPts val="0"/>
                </a:spcAft>
                <a:buClr>
                  <a:srgbClr val="FFFFFF"/>
                </a:buClr>
                <a:defRPr/>
              </a:pPr>
              <a:endParaRPr lang="en-US" sz="1200" kern="0" dirty="0">
                <a:solidFill>
                  <a:srgbClr val="AAC5CE"/>
                </a:solidFill>
                <a:cs typeface="Arial Unicode MS" pitchFamily="34" charset="-128"/>
              </a:endParaRPr>
            </a:p>
          </p:txBody>
        </p:sp>
        <p:sp>
          <p:nvSpPr>
            <p:cNvPr id="61" name="Rectangle 60"/>
            <p:cNvSpPr/>
            <p:nvPr/>
          </p:nvSpPr>
          <p:spPr bwMode="auto">
            <a:xfrm>
              <a:off x="3897484" y="951698"/>
              <a:ext cx="1435172" cy="619101"/>
            </a:xfrm>
            <a:prstGeom prst="rect">
              <a:avLst/>
            </a:prstGeom>
            <a:noFill/>
            <a:ln w="9525">
              <a:noFill/>
              <a:prstDash val="sysDot"/>
            </a:ln>
          </p:spPr>
          <p:txBody>
            <a:bodyPr>
              <a:spAutoFit/>
            </a:bodyPr>
            <a:lstStyle/>
            <a:p>
              <a:pPr algn="ctr" defTabSz="914400">
                <a:lnSpc>
                  <a:spcPct val="80000"/>
                </a:lnSpc>
                <a:buClr>
                  <a:srgbClr val="FFFFFF"/>
                </a:buClr>
                <a:defRPr/>
              </a:pPr>
              <a:r>
                <a:rPr lang="en-US" sz="1600" kern="0" dirty="0">
                  <a:solidFill>
                    <a:srgbClr val="FFFFFF"/>
                  </a:solidFill>
                  <a:cs typeface="Arial Unicode MS" pitchFamily="34" charset="-128"/>
                </a:rPr>
                <a:t>HIGH-</a:t>
              </a:r>
              <a:r>
                <a:rPr lang="en-US" sz="2800" kern="0" dirty="0">
                  <a:solidFill>
                    <a:srgbClr val="FFFFFF"/>
                  </a:solidFill>
                  <a:cs typeface="Arial Unicode MS" pitchFamily="34" charset="-128"/>
                </a:rPr>
                <a:t/>
              </a:r>
              <a:br>
                <a:rPr lang="en-US" sz="2800" kern="0" dirty="0">
                  <a:solidFill>
                    <a:srgbClr val="FFFFFF"/>
                  </a:solidFill>
                  <a:cs typeface="Arial Unicode MS" pitchFamily="34" charset="-128"/>
                </a:rPr>
              </a:br>
              <a:r>
                <a:rPr lang="en-US" sz="2200" b="1" kern="0" spc="-40" dirty="0">
                  <a:solidFill>
                    <a:srgbClr val="57C1B4"/>
                  </a:solidFill>
                  <a:cs typeface="Arial Unicode MS" pitchFamily="34" charset="-128"/>
                </a:rPr>
                <a:t>QUALITY</a:t>
              </a:r>
            </a:p>
          </p:txBody>
        </p:sp>
      </p:grpSp>
    </p:spTree>
    <p:extLst>
      <p:ext uri="{BB962C8B-B14F-4D97-AF65-F5344CB8AC3E}">
        <p14:creationId xmlns:p14="http://schemas.microsoft.com/office/powerpoint/2010/main" val="785946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barn(outVertical)">
                                      <p:cBhvr>
                                        <p:cTn id="7" dur="500"/>
                                        <p:tgtEl>
                                          <p:spTgt spid="49"/>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left)">
                                      <p:cBhvr>
                                        <p:cTn id="11" dur="500"/>
                                        <p:tgtEl>
                                          <p:spTgt spid="7"/>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44"/>
                                        </p:tgtEl>
                                        <p:attrNameLst>
                                          <p:attrName>style.visibility</p:attrName>
                                        </p:attrNameLst>
                                      </p:cBhvr>
                                      <p:to>
                                        <p:strVal val="visible"/>
                                      </p:to>
                                    </p:set>
                                    <p:animEffect transition="in" filter="fade">
                                      <p:cBhvr>
                                        <p:cTn id="14" dur="500"/>
                                        <p:tgtEl>
                                          <p:spTgt spid="44"/>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45"/>
                                        </p:tgtEl>
                                        <p:attrNameLst>
                                          <p:attrName>style.visibility</p:attrName>
                                        </p:attrNameLst>
                                      </p:cBhvr>
                                      <p:to>
                                        <p:strVal val="visible"/>
                                      </p:to>
                                    </p:set>
                                    <p:animEffect transition="in" filter="fade">
                                      <p:cBhvr>
                                        <p:cTn id="17" dur="500"/>
                                        <p:tgtEl>
                                          <p:spTgt spid="45"/>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46"/>
                                        </p:tgtEl>
                                        <p:attrNameLst>
                                          <p:attrName>style.visibility</p:attrName>
                                        </p:attrNameLst>
                                      </p:cBhvr>
                                      <p:to>
                                        <p:strVal val="visible"/>
                                      </p:to>
                                    </p:set>
                                    <p:animEffect transition="in" filter="wipe(left)">
                                      <p:cBhvr>
                                        <p:cTn id="20" dur="500"/>
                                        <p:tgtEl>
                                          <p:spTgt spid="46"/>
                                        </p:tgtEl>
                                      </p:cBhvr>
                                    </p:animEffect>
                                  </p:childTnLst>
                                </p:cTn>
                              </p:par>
                              <p:par>
                                <p:cTn id="21" presetID="22" presetClass="entr" presetSubtype="8" fill="hold" grpId="0" nodeType="withEffect">
                                  <p:stCondLst>
                                    <p:cond delay="0"/>
                                  </p:stCondLst>
                                  <p:childTnLst>
                                    <p:set>
                                      <p:cBhvr>
                                        <p:cTn id="22" dur="1" fill="hold">
                                          <p:stCondLst>
                                            <p:cond delay="0"/>
                                          </p:stCondLst>
                                        </p:cTn>
                                        <p:tgtEl>
                                          <p:spTgt spid="47"/>
                                        </p:tgtEl>
                                        <p:attrNameLst>
                                          <p:attrName>style.visibility</p:attrName>
                                        </p:attrNameLst>
                                      </p:cBhvr>
                                      <p:to>
                                        <p:strVal val="visible"/>
                                      </p:to>
                                    </p:set>
                                    <p:animEffect transition="in" filter="wipe(left)">
                                      <p:cBhvr>
                                        <p:cTn id="23" dur="500"/>
                                        <p:tgtEl>
                                          <p:spTgt spid="47"/>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48"/>
                                        </p:tgtEl>
                                        <p:attrNameLst>
                                          <p:attrName>style.visibility</p:attrName>
                                        </p:attrNameLst>
                                      </p:cBhvr>
                                      <p:to>
                                        <p:strVal val="visible"/>
                                      </p:to>
                                    </p:set>
                                    <p:animEffect transition="in" filter="wipe(left)">
                                      <p:cBhvr>
                                        <p:cTn id="26"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5" grpId="0"/>
      <p:bldP spid="46" grpId="0"/>
      <p:bldP spid="47" grpId="0"/>
      <p:bldP spid="4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82881" y="860765"/>
            <a:ext cx="5808011" cy="5585695"/>
          </a:xfrm>
          <a:prstGeom prst="rect">
            <a:avLst/>
          </a:prstGeom>
        </p:spPr>
      </p:pic>
      <p:pic>
        <p:nvPicPr>
          <p:cNvPr id="7" name="Picture 6"/>
          <p:cNvPicPr>
            <a:picLocks noChangeAspect="1"/>
          </p:cNvPicPr>
          <p:nvPr/>
        </p:nvPicPr>
        <p:blipFill>
          <a:blip r:embed="rId3"/>
          <a:stretch>
            <a:fillRect/>
          </a:stretch>
        </p:blipFill>
        <p:spPr>
          <a:xfrm>
            <a:off x="5830872" y="2064960"/>
            <a:ext cx="3506153" cy="4381500"/>
          </a:xfrm>
          <a:prstGeom prst="rect">
            <a:avLst/>
          </a:prstGeom>
        </p:spPr>
      </p:pic>
      <p:pic>
        <p:nvPicPr>
          <p:cNvPr id="6" name="Picture 5"/>
          <p:cNvPicPr>
            <a:picLocks noChangeAspect="1"/>
          </p:cNvPicPr>
          <p:nvPr/>
        </p:nvPicPr>
        <p:blipFill>
          <a:blip r:embed="rId4"/>
          <a:stretch>
            <a:fillRect/>
          </a:stretch>
        </p:blipFill>
        <p:spPr>
          <a:xfrm>
            <a:off x="6116622" y="478345"/>
            <a:ext cx="1928813" cy="1217295"/>
          </a:xfrm>
          <a:prstGeom prst="rect">
            <a:avLst/>
          </a:prstGeom>
        </p:spPr>
      </p:pic>
    </p:spTree>
    <p:extLst>
      <p:ext uri="{BB962C8B-B14F-4D97-AF65-F5344CB8AC3E}">
        <p14:creationId xmlns:p14="http://schemas.microsoft.com/office/powerpoint/2010/main" val="416065363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a:xfrm>
            <a:off x="0" y="1533111"/>
            <a:ext cx="9144000" cy="3734214"/>
          </a:xfrm>
          <a:prstGeom prst="rect">
            <a:avLst/>
          </a:prstGeom>
          <a:solidFill>
            <a:schemeClr val="bg2">
              <a:lumMod val="90000"/>
              <a:lumOff val="10000"/>
            </a:schemeClr>
          </a:solidFill>
          <a:ln w="38100" cap="flat" cmpd="sng" algn="ctr">
            <a:noFill/>
            <a:prstDash val="solid"/>
          </a:ln>
          <a:effectLst/>
        </p:spPr>
        <p:txBody>
          <a:bodyPr tIns="91440" bIns="91440"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defTabSz="914400">
              <a:lnSpc>
                <a:spcPts val="1725"/>
              </a:lnSpc>
              <a:buClr>
                <a:srgbClr val="FFFFFF"/>
              </a:buClr>
              <a:defRPr/>
            </a:pPr>
            <a:endParaRPr lang="en-US" altLang="en-US" sz="1200">
              <a:solidFill>
                <a:srgbClr val="22475C"/>
              </a:solidFill>
              <a:ea typeface="Arial Unicode MS" panose="020B0604020202020204" pitchFamily="34" charset="-128"/>
              <a:cs typeface="Arial Unicode MS" panose="020B0604020202020204" pitchFamily="34" charset="-128"/>
            </a:endParaRPr>
          </a:p>
        </p:txBody>
      </p:sp>
      <p:sp>
        <p:nvSpPr>
          <p:cNvPr id="30723" name="Title 1"/>
          <p:cNvSpPr>
            <a:spLocks noGrp="1"/>
          </p:cNvSpPr>
          <p:nvPr>
            <p:ph type="title"/>
          </p:nvPr>
        </p:nvSpPr>
        <p:spPr>
          <a:xfrm>
            <a:off x="441325" y="180848"/>
            <a:ext cx="8229600" cy="819150"/>
          </a:xfrm>
        </p:spPr>
        <p:txBody>
          <a:bodyPr/>
          <a:lstStyle/>
          <a:p>
            <a:pPr eaLnBrk="1" hangingPunct="1"/>
            <a:r>
              <a:rPr altLang="en-US" dirty="0" smtClean="0"/>
              <a:t>Expectations Are Changing</a:t>
            </a:r>
          </a:p>
        </p:txBody>
      </p:sp>
      <p:pic>
        <p:nvPicPr>
          <p:cNvPr id="30724" name="Picture 2"/>
          <p:cNvPicPr>
            <a:picLocks noChangeAspect="1"/>
          </p:cNvPicPr>
          <p:nvPr/>
        </p:nvPicPr>
        <p:blipFill>
          <a:blip r:embed="rId3">
            <a:extLst>
              <a:ext uri="{28A0092B-C50C-407E-A947-70E740481C1C}">
                <a14:useLocalDpi xmlns:a14="http://schemas.microsoft.com/office/drawing/2010/main" val="0"/>
              </a:ext>
            </a:extLst>
          </a:blip>
          <a:srcRect l="13194" r="29221"/>
          <a:stretch>
            <a:fillRect/>
          </a:stretch>
        </p:blipFill>
        <p:spPr bwMode="auto">
          <a:xfrm>
            <a:off x="4694238" y="1971676"/>
            <a:ext cx="4178300" cy="3014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25" name="Picture 3" descr="Speed.jpg"/>
          <p:cNvPicPr>
            <a:picLocks noChangeAspect="1"/>
          </p:cNvPicPr>
          <p:nvPr/>
        </p:nvPicPr>
        <p:blipFill>
          <a:blip r:embed="rId4">
            <a:extLst>
              <a:ext uri="{28A0092B-C50C-407E-A947-70E740481C1C}">
                <a14:useLocalDpi xmlns:a14="http://schemas.microsoft.com/office/drawing/2010/main" val="0"/>
              </a:ext>
            </a:extLst>
          </a:blip>
          <a:srcRect l="27301" b="2568"/>
          <a:stretch>
            <a:fillRect/>
          </a:stretch>
        </p:blipFill>
        <p:spPr bwMode="auto">
          <a:xfrm>
            <a:off x="384175" y="1971676"/>
            <a:ext cx="4167188" cy="3014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p:cNvSpPr txBox="1"/>
          <p:nvPr/>
        </p:nvSpPr>
        <p:spPr>
          <a:xfrm>
            <a:off x="379413" y="1681164"/>
            <a:ext cx="4176712" cy="390525"/>
          </a:xfrm>
          <a:prstGeom prst="rect">
            <a:avLst/>
          </a:prstGeom>
          <a:gradFill flip="none" rotWithShape="1">
            <a:gsLst>
              <a:gs pos="0">
                <a:schemeClr val="accent2">
                  <a:lumMod val="10000"/>
                </a:schemeClr>
              </a:gs>
              <a:gs pos="100000">
                <a:schemeClr val="tx2">
                  <a:alpha val="0"/>
                </a:schemeClr>
              </a:gs>
            </a:gsLst>
            <a:lin ang="16200000" scaled="0"/>
            <a:tileRect/>
          </a:gradFill>
          <a:ln>
            <a:noFill/>
          </a:ln>
          <a:effectLst/>
        </p:spPr>
        <p:style>
          <a:lnRef idx="2">
            <a:schemeClr val="accent1"/>
          </a:lnRef>
          <a:fillRef idx="0">
            <a:schemeClr val="accent1"/>
          </a:fillRef>
          <a:effectRef idx="1">
            <a:schemeClr val="accent1"/>
          </a:effectRef>
          <a:fontRef idx="minor">
            <a:schemeClr val="tx1"/>
          </a:fontRef>
        </p:style>
        <p:txBody>
          <a:bodyPr bIns="137160" anchor="b"/>
          <a:lstStyle>
            <a:defPPr>
              <a:defRPr lang="en-US"/>
            </a:defPPr>
            <a:lvl1pPr algn="ctr">
              <a:lnSpc>
                <a:spcPts val="1720"/>
              </a:lnSpc>
              <a:buClr>
                <a:srgbClr val="FFFFFF"/>
              </a:buClr>
              <a:defRPr>
                <a:solidFill>
                  <a:srgbClr val="20343A"/>
                </a:solidFill>
              </a:defRPr>
            </a:lvl1pPr>
          </a:lstStyle>
          <a:p>
            <a:pPr>
              <a:defRPr/>
            </a:pPr>
            <a:r>
              <a:rPr lang="en-US" sz="2000" dirty="0">
                <a:solidFill>
                  <a:schemeClr val="accent1"/>
                </a:solidFill>
              </a:rPr>
              <a:t>UNPRECEDENTED SPEED</a:t>
            </a:r>
          </a:p>
        </p:txBody>
      </p:sp>
      <p:sp>
        <p:nvSpPr>
          <p:cNvPr id="6" name="TextBox 5"/>
          <p:cNvSpPr txBox="1"/>
          <p:nvPr/>
        </p:nvSpPr>
        <p:spPr>
          <a:xfrm>
            <a:off x="4694238" y="1681164"/>
            <a:ext cx="4176712" cy="390525"/>
          </a:xfrm>
          <a:prstGeom prst="rect">
            <a:avLst/>
          </a:prstGeom>
          <a:gradFill flip="none" rotWithShape="1">
            <a:gsLst>
              <a:gs pos="0">
                <a:schemeClr val="accent2">
                  <a:lumMod val="10000"/>
                </a:schemeClr>
              </a:gs>
              <a:gs pos="100000">
                <a:schemeClr val="tx2">
                  <a:alpha val="0"/>
                </a:schemeClr>
              </a:gs>
            </a:gsLst>
            <a:lin ang="16200000" scaled="0"/>
            <a:tileRect/>
          </a:gradFill>
          <a:ln>
            <a:noFill/>
          </a:ln>
          <a:effectLst/>
        </p:spPr>
        <p:style>
          <a:lnRef idx="2">
            <a:schemeClr val="accent1"/>
          </a:lnRef>
          <a:fillRef idx="0">
            <a:schemeClr val="accent1"/>
          </a:fillRef>
          <a:effectRef idx="1">
            <a:schemeClr val="accent1"/>
          </a:effectRef>
          <a:fontRef idx="minor">
            <a:schemeClr val="tx1"/>
          </a:fontRef>
        </p:style>
        <p:txBody>
          <a:bodyPr bIns="137160" anchor="b"/>
          <a:lstStyle>
            <a:defPPr>
              <a:defRPr lang="en-US"/>
            </a:defPPr>
            <a:lvl1pPr algn="ctr">
              <a:lnSpc>
                <a:spcPts val="1720"/>
              </a:lnSpc>
              <a:buClr>
                <a:srgbClr val="FFFFFF"/>
              </a:buClr>
              <a:defRPr>
                <a:solidFill>
                  <a:srgbClr val="20343A"/>
                </a:solidFill>
              </a:defRPr>
            </a:lvl1pPr>
          </a:lstStyle>
          <a:p>
            <a:pPr>
              <a:defRPr/>
            </a:pPr>
            <a:r>
              <a:rPr lang="en-US" dirty="0">
                <a:solidFill>
                  <a:schemeClr val="accent4"/>
                </a:solidFill>
              </a:rPr>
              <a:t>EXCEPTIONAL CUSTOMER EXPERIENCE  </a:t>
            </a:r>
          </a:p>
        </p:txBody>
      </p:sp>
      <p:cxnSp>
        <p:nvCxnSpPr>
          <p:cNvPr id="9" name="Straight Connector 8"/>
          <p:cNvCxnSpPr/>
          <p:nvPr/>
        </p:nvCxnSpPr>
        <p:spPr>
          <a:xfrm>
            <a:off x="379413" y="1970088"/>
            <a:ext cx="4176712" cy="0"/>
          </a:xfrm>
          <a:prstGeom prst="line">
            <a:avLst/>
          </a:prstGeom>
          <a:ln w="12700" cmpd="sng"/>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4694238" y="1970088"/>
            <a:ext cx="4176712" cy="0"/>
          </a:xfrm>
          <a:prstGeom prst="line">
            <a:avLst/>
          </a:prstGeom>
          <a:ln w="12700" cmpd="sng">
            <a:solidFill>
              <a:schemeClr val="accent4"/>
            </a:solidFill>
          </a:ln>
          <a:effectLst/>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379413" y="3760788"/>
            <a:ext cx="4176712" cy="1225550"/>
          </a:xfrm>
          <a:prstGeom prst="rect">
            <a:avLst/>
          </a:prstGeom>
          <a:gradFill flip="none" rotWithShape="1">
            <a:gsLst>
              <a:gs pos="0">
                <a:schemeClr val="accent2">
                  <a:lumMod val="10000"/>
                </a:schemeClr>
              </a:gs>
              <a:gs pos="100000">
                <a:schemeClr val="tx2">
                  <a:alpha val="0"/>
                </a:schemeClr>
              </a:gs>
              <a:gs pos="50000">
                <a:schemeClr val="accent2">
                  <a:lumMod val="10000"/>
                  <a:alpha val="70000"/>
                </a:schemeClr>
              </a:gs>
            </a:gsLst>
            <a:lin ang="16200000" scaled="0"/>
            <a:tileRect/>
          </a:gradFill>
          <a:ln>
            <a:noFill/>
          </a:ln>
          <a:effectLst/>
        </p:spPr>
        <p:style>
          <a:lnRef idx="2">
            <a:schemeClr val="accent1"/>
          </a:lnRef>
          <a:fillRef idx="0">
            <a:schemeClr val="accent1"/>
          </a:fillRef>
          <a:effectRef idx="1">
            <a:schemeClr val="accent1"/>
          </a:effectRef>
          <a:fontRef idx="minor">
            <a:schemeClr val="tx1"/>
          </a:fontRef>
        </p:style>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algn="ctr">
              <a:lnSpc>
                <a:spcPts val="1725"/>
              </a:lnSpc>
              <a:buClr>
                <a:srgbClr val="FFFFFF"/>
              </a:buClr>
              <a:defRPr/>
            </a:pPr>
            <a:endParaRPr lang="en-US" altLang="en-US">
              <a:solidFill>
                <a:schemeClr val="accent1"/>
              </a:solidFill>
            </a:endParaRPr>
          </a:p>
        </p:txBody>
      </p:sp>
      <p:cxnSp>
        <p:nvCxnSpPr>
          <p:cNvPr id="12" name="Straight Connector 11"/>
          <p:cNvCxnSpPr/>
          <p:nvPr/>
        </p:nvCxnSpPr>
        <p:spPr>
          <a:xfrm>
            <a:off x="379413" y="4997450"/>
            <a:ext cx="4176712" cy="0"/>
          </a:xfrm>
          <a:prstGeom prst="line">
            <a:avLst/>
          </a:prstGeom>
          <a:ln w="12700" cmpd="sng"/>
          <a:effectLst/>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4694238" y="3770313"/>
            <a:ext cx="4176712" cy="1225550"/>
          </a:xfrm>
          <a:prstGeom prst="rect">
            <a:avLst/>
          </a:prstGeom>
          <a:gradFill flip="none" rotWithShape="1">
            <a:gsLst>
              <a:gs pos="0">
                <a:schemeClr val="accent2">
                  <a:lumMod val="10000"/>
                </a:schemeClr>
              </a:gs>
              <a:gs pos="100000">
                <a:schemeClr val="tx2">
                  <a:alpha val="0"/>
                </a:schemeClr>
              </a:gs>
              <a:gs pos="50000">
                <a:schemeClr val="accent2">
                  <a:lumMod val="10000"/>
                  <a:alpha val="70000"/>
                </a:schemeClr>
              </a:gs>
            </a:gsLst>
            <a:lin ang="16200000" scaled="0"/>
            <a:tileRect/>
          </a:gradFill>
          <a:ln>
            <a:noFill/>
          </a:ln>
          <a:effectLst/>
        </p:spPr>
        <p:style>
          <a:lnRef idx="2">
            <a:schemeClr val="accent1"/>
          </a:lnRef>
          <a:fillRef idx="0">
            <a:schemeClr val="accent1"/>
          </a:fillRef>
          <a:effectRef idx="1">
            <a:schemeClr val="accent1"/>
          </a:effectRef>
          <a:fontRef idx="minor">
            <a:schemeClr val="tx1"/>
          </a:fontRef>
        </p:style>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algn="ctr">
              <a:lnSpc>
                <a:spcPts val="1725"/>
              </a:lnSpc>
              <a:buClr>
                <a:srgbClr val="FFFFFF"/>
              </a:buClr>
              <a:defRPr/>
            </a:pPr>
            <a:endParaRPr lang="en-US" altLang="en-US">
              <a:solidFill>
                <a:schemeClr val="accent1"/>
              </a:solidFill>
            </a:endParaRPr>
          </a:p>
        </p:txBody>
      </p:sp>
      <p:cxnSp>
        <p:nvCxnSpPr>
          <p:cNvPr id="14" name="Straight Connector 13"/>
          <p:cNvCxnSpPr/>
          <p:nvPr/>
        </p:nvCxnSpPr>
        <p:spPr>
          <a:xfrm>
            <a:off x="4694238" y="4997450"/>
            <a:ext cx="4176712" cy="0"/>
          </a:xfrm>
          <a:prstGeom prst="line">
            <a:avLst/>
          </a:prstGeom>
          <a:ln w="12700" cmpd="sng">
            <a:solidFill>
              <a:schemeClr val="accent4"/>
            </a:solidFill>
          </a:ln>
          <a:effectLst/>
        </p:spPr>
        <p:style>
          <a:lnRef idx="2">
            <a:schemeClr val="accent1"/>
          </a:lnRef>
          <a:fillRef idx="0">
            <a:schemeClr val="accent1"/>
          </a:fillRef>
          <a:effectRef idx="1">
            <a:schemeClr val="accent1"/>
          </a:effectRef>
          <a:fontRef idx="minor">
            <a:schemeClr val="tx1"/>
          </a:fontRef>
        </p:style>
      </p:cxnSp>
      <p:sp>
        <p:nvSpPr>
          <p:cNvPr id="30736" name="Rectangle 14"/>
          <p:cNvSpPr>
            <a:spLocks noChangeArrowheads="1"/>
          </p:cNvSpPr>
          <p:nvPr/>
        </p:nvSpPr>
        <p:spPr bwMode="auto">
          <a:xfrm>
            <a:off x="4791075" y="3886200"/>
            <a:ext cx="1525588"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eaLnBrk="0" fontAlgn="base" hangingPunct="0">
              <a:spcBef>
                <a:spcPct val="0"/>
              </a:spcBef>
              <a:spcAft>
                <a:spcPct val="0"/>
              </a:spcAft>
              <a:defRPr>
                <a:solidFill>
                  <a:schemeClr val="tx1"/>
                </a:solidFill>
                <a:latin typeface="Calibri" pitchFamily="34" charset="0"/>
              </a:defRPr>
            </a:lvl6pPr>
            <a:lvl7pPr marL="2971800" indent="-228600" defTabSz="457200" eaLnBrk="0" fontAlgn="base" hangingPunct="0">
              <a:spcBef>
                <a:spcPct val="0"/>
              </a:spcBef>
              <a:spcAft>
                <a:spcPct val="0"/>
              </a:spcAft>
              <a:defRPr>
                <a:solidFill>
                  <a:schemeClr val="tx1"/>
                </a:solidFill>
                <a:latin typeface="Calibri" pitchFamily="34" charset="0"/>
              </a:defRPr>
            </a:lvl7pPr>
            <a:lvl8pPr marL="3429000" indent="-228600" defTabSz="457200" eaLnBrk="0" fontAlgn="base" hangingPunct="0">
              <a:spcBef>
                <a:spcPct val="0"/>
              </a:spcBef>
              <a:spcAft>
                <a:spcPct val="0"/>
              </a:spcAft>
              <a:defRPr>
                <a:solidFill>
                  <a:schemeClr val="tx1"/>
                </a:solidFill>
                <a:latin typeface="Calibri" pitchFamily="34" charset="0"/>
              </a:defRPr>
            </a:lvl8pPr>
            <a:lvl9pPr marL="3886200" indent="-228600" defTabSz="457200" eaLnBrk="0" fontAlgn="base" hangingPunct="0">
              <a:spcBef>
                <a:spcPct val="0"/>
              </a:spcBef>
              <a:spcAft>
                <a:spcPct val="0"/>
              </a:spcAft>
              <a:defRPr>
                <a:solidFill>
                  <a:schemeClr val="tx1"/>
                </a:solidFill>
                <a:latin typeface="Calibri" pitchFamily="34" charset="0"/>
              </a:defRPr>
            </a:lvl9pPr>
          </a:lstStyle>
          <a:p>
            <a:pPr algn="ctr" eaLnBrk="1" hangingPunct="1"/>
            <a:r>
              <a:rPr lang="en-US" altLang="en-US" sz="6000" b="1">
                <a:solidFill>
                  <a:srgbClr val="FFC91C"/>
                </a:solidFill>
                <a:ea typeface="Arial Unicode MS" pitchFamily="34" charset="-128"/>
                <a:cs typeface="Arial Unicode MS" pitchFamily="34" charset="-128"/>
              </a:rPr>
              <a:t>25%</a:t>
            </a:r>
          </a:p>
        </p:txBody>
      </p:sp>
      <p:sp>
        <p:nvSpPr>
          <p:cNvPr id="30737" name="Rectangle 15"/>
          <p:cNvSpPr>
            <a:spLocks noChangeArrowheads="1"/>
          </p:cNvSpPr>
          <p:nvPr/>
        </p:nvSpPr>
        <p:spPr bwMode="auto">
          <a:xfrm>
            <a:off x="6310313" y="4000500"/>
            <a:ext cx="2546350" cy="757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eaLnBrk="0" fontAlgn="base" hangingPunct="0">
              <a:spcBef>
                <a:spcPct val="0"/>
              </a:spcBef>
              <a:spcAft>
                <a:spcPct val="0"/>
              </a:spcAft>
              <a:defRPr>
                <a:solidFill>
                  <a:schemeClr val="tx1"/>
                </a:solidFill>
                <a:latin typeface="Calibri" pitchFamily="34" charset="0"/>
              </a:defRPr>
            </a:lvl6pPr>
            <a:lvl7pPr marL="2971800" indent="-228600" defTabSz="457200" eaLnBrk="0" fontAlgn="base" hangingPunct="0">
              <a:spcBef>
                <a:spcPct val="0"/>
              </a:spcBef>
              <a:spcAft>
                <a:spcPct val="0"/>
              </a:spcAft>
              <a:defRPr>
                <a:solidFill>
                  <a:schemeClr val="tx1"/>
                </a:solidFill>
                <a:latin typeface="Calibri" pitchFamily="34" charset="0"/>
              </a:defRPr>
            </a:lvl7pPr>
            <a:lvl8pPr marL="3429000" indent="-228600" defTabSz="457200" eaLnBrk="0" fontAlgn="base" hangingPunct="0">
              <a:spcBef>
                <a:spcPct val="0"/>
              </a:spcBef>
              <a:spcAft>
                <a:spcPct val="0"/>
              </a:spcAft>
              <a:defRPr>
                <a:solidFill>
                  <a:schemeClr val="tx1"/>
                </a:solidFill>
                <a:latin typeface="Calibri" pitchFamily="34" charset="0"/>
              </a:defRPr>
            </a:lvl8pPr>
            <a:lvl9pPr marL="3886200" indent="-228600" defTabSz="457200" eaLnBrk="0" fontAlgn="base" hangingPunct="0">
              <a:spcBef>
                <a:spcPct val="0"/>
              </a:spcBef>
              <a:spcAft>
                <a:spcPct val="0"/>
              </a:spcAft>
              <a:defRPr>
                <a:solidFill>
                  <a:schemeClr val="tx1"/>
                </a:solidFill>
                <a:latin typeface="Calibri" pitchFamily="34" charset="0"/>
              </a:defRPr>
            </a:lvl9pPr>
          </a:lstStyle>
          <a:p>
            <a:pPr eaLnBrk="1" hangingPunct="1">
              <a:lnSpc>
                <a:spcPct val="90000"/>
              </a:lnSpc>
            </a:pPr>
            <a:r>
              <a:rPr lang="en-US" altLang="en-US" sz="1600">
                <a:solidFill>
                  <a:schemeClr val="bg1"/>
                </a:solidFill>
                <a:ea typeface="Calibri" pitchFamily="34" charset="0"/>
                <a:cs typeface="Calibri" pitchFamily="34" charset="0"/>
              </a:rPr>
              <a:t>of users will abandon a web application after just three seconds of delay</a:t>
            </a:r>
          </a:p>
        </p:txBody>
      </p:sp>
      <p:sp>
        <p:nvSpPr>
          <p:cNvPr id="30738" name="Rectangle 16"/>
          <p:cNvSpPr>
            <a:spLocks noChangeArrowheads="1"/>
          </p:cNvSpPr>
          <p:nvPr/>
        </p:nvSpPr>
        <p:spPr bwMode="auto">
          <a:xfrm>
            <a:off x="476250" y="3886200"/>
            <a:ext cx="1525588"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eaLnBrk="0" fontAlgn="base" hangingPunct="0">
              <a:spcBef>
                <a:spcPct val="0"/>
              </a:spcBef>
              <a:spcAft>
                <a:spcPct val="0"/>
              </a:spcAft>
              <a:defRPr>
                <a:solidFill>
                  <a:schemeClr val="tx1"/>
                </a:solidFill>
                <a:latin typeface="Calibri" pitchFamily="34" charset="0"/>
              </a:defRPr>
            </a:lvl6pPr>
            <a:lvl7pPr marL="2971800" indent="-228600" defTabSz="457200" eaLnBrk="0" fontAlgn="base" hangingPunct="0">
              <a:spcBef>
                <a:spcPct val="0"/>
              </a:spcBef>
              <a:spcAft>
                <a:spcPct val="0"/>
              </a:spcAft>
              <a:defRPr>
                <a:solidFill>
                  <a:schemeClr val="tx1"/>
                </a:solidFill>
                <a:latin typeface="Calibri" pitchFamily="34" charset="0"/>
              </a:defRPr>
            </a:lvl7pPr>
            <a:lvl8pPr marL="3429000" indent="-228600" defTabSz="457200" eaLnBrk="0" fontAlgn="base" hangingPunct="0">
              <a:spcBef>
                <a:spcPct val="0"/>
              </a:spcBef>
              <a:spcAft>
                <a:spcPct val="0"/>
              </a:spcAft>
              <a:defRPr>
                <a:solidFill>
                  <a:schemeClr val="tx1"/>
                </a:solidFill>
                <a:latin typeface="Calibri" pitchFamily="34" charset="0"/>
              </a:defRPr>
            </a:lvl8pPr>
            <a:lvl9pPr marL="3886200" indent="-228600" defTabSz="457200" eaLnBrk="0" fontAlgn="base" hangingPunct="0">
              <a:spcBef>
                <a:spcPct val="0"/>
              </a:spcBef>
              <a:spcAft>
                <a:spcPct val="0"/>
              </a:spcAft>
              <a:defRPr>
                <a:solidFill>
                  <a:schemeClr val="tx1"/>
                </a:solidFill>
                <a:latin typeface="Calibri" pitchFamily="34" charset="0"/>
              </a:defRPr>
            </a:lvl9pPr>
          </a:lstStyle>
          <a:p>
            <a:pPr algn="ctr" eaLnBrk="1" hangingPunct="1"/>
            <a:r>
              <a:rPr lang="en-US" altLang="en-US" sz="6000" b="1">
                <a:solidFill>
                  <a:srgbClr val="53BBD4"/>
                </a:solidFill>
                <a:ea typeface="Arial Unicode MS" pitchFamily="34" charset="-128"/>
                <a:cs typeface="Arial Unicode MS" pitchFamily="34" charset="-128"/>
              </a:rPr>
              <a:t>94%</a:t>
            </a:r>
          </a:p>
        </p:txBody>
      </p:sp>
      <p:sp>
        <p:nvSpPr>
          <p:cNvPr id="30739" name="Rectangle 17"/>
          <p:cNvSpPr>
            <a:spLocks noChangeArrowheads="1"/>
          </p:cNvSpPr>
          <p:nvPr/>
        </p:nvSpPr>
        <p:spPr bwMode="auto">
          <a:xfrm>
            <a:off x="1928813" y="4000500"/>
            <a:ext cx="2678112" cy="757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eaLnBrk="0" fontAlgn="base" hangingPunct="0">
              <a:spcBef>
                <a:spcPct val="0"/>
              </a:spcBef>
              <a:spcAft>
                <a:spcPct val="0"/>
              </a:spcAft>
              <a:defRPr>
                <a:solidFill>
                  <a:schemeClr val="tx1"/>
                </a:solidFill>
                <a:latin typeface="Calibri" pitchFamily="34" charset="0"/>
              </a:defRPr>
            </a:lvl6pPr>
            <a:lvl7pPr marL="2971800" indent="-228600" defTabSz="457200" eaLnBrk="0" fontAlgn="base" hangingPunct="0">
              <a:spcBef>
                <a:spcPct val="0"/>
              </a:spcBef>
              <a:spcAft>
                <a:spcPct val="0"/>
              </a:spcAft>
              <a:defRPr>
                <a:solidFill>
                  <a:schemeClr val="tx1"/>
                </a:solidFill>
                <a:latin typeface="Calibri" pitchFamily="34" charset="0"/>
              </a:defRPr>
            </a:lvl7pPr>
            <a:lvl8pPr marL="3429000" indent="-228600" defTabSz="457200" eaLnBrk="0" fontAlgn="base" hangingPunct="0">
              <a:spcBef>
                <a:spcPct val="0"/>
              </a:spcBef>
              <a:spcAft>
                <a:spcPct val="0"/>
              </a:spcAft>
              <a:defRPr>
                <a:solidFill>
                  <a:schemeClr val="tx1"/>
                </a:solidFill>
                <a:latin typeface="Calibri" pitchFamily="34" charset="0"/>
              </a:defRPr>
            </a:lvl8pPr>
            <a:lvl9pPr marL="3886200" indent="-228600" defTabSz="457200" eaLnBrk="0" fontAlgn="base" hangingPunct="0">
              <a:spcBef>
                <a:spcPct val="0"/>
              </a:spcBef>
              <a:spcAft>
                <a:spcPct val="0"/>
              </a:spcAft>
              <a:defRPr>
                <a:solidFill>
                  <a:schemeClr val="tx1"/>
                </a:solidFill>
                <a:latin typeface="Calibri" pitchFamily="34" charset="0"/>
              </a:defRPr>
            </a:lvl9pPr>
          </a:lstStyle>
          <a:p>
            <a:pPr eaLnBrk="1" hangingPunct="1">
              <a:lnSpc>
                <a:spcPct val="90000"/>
              </a:lnSpc>
            </a:pPr>
            <a:r>
              <a:rPr lang="en-US" altLang="en-US" sz="1600">
                <a:solidFill>
                  <a:schemeClr val="bg1"/>
                </a:solidFill>
                <a:ea typeface="Calibri" pitchFamily="34" charset="0"/>
                <a:cs typeface="Calibri" pitchFamily="34" charset="0"/>
              </a:rPr>
              <a:t>of executives face increased pressure to release apps</a:t>
            </a:r>
            <a:br>
              <a:rPr lang="en-US" altLang="en-US" sz="1600">
                <a:solidFill>
                  <a:schemeClr val="bg1"/>
                </a:solidFill>
                <a:ea typeface="Calibri" pitchFamily="34" charset="0"/>
                <a:cs typeface="Calibri" pitchFamily="34" charset="0"/>
              </a:rPr>
            </a:br>
            <a:r>
              <a:rPr lang="en-US" altLang="en-US" sz="1600">
                <a:solidFill>
                  <a:schemeClr val="bg1"/>
                </a:solidFill>
                <a:ea typeface="Calibri" pitchFamily="34" charset="0"/>
                <a:cs typeface="Calibri" pitchFamily="34" charset="0"/>
              </a:rPr>
              <a:t>more quickly</a:t>
            </a:r>
          </a:p>
        </p:txBody>
      </p:sp>
    </p:spTree>
    <p:extLst>
      <p:ext uri="{BB962C8B-B14F-4D97-AF65-F5344CB8AC3E}">
        <p14:creationId xmlns:p14="http://schemas.microsoft.com/office/powerpoint/2010/main" val="1438469960"/>
      </p:ext>
    </p:extLst>
  </p:cSld>
  <p:clrMapOvr>
    <a:masterClrMapping/>
  </p:clrMapOvr>
  <p:transition spd="med">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85738" y="2686050"/>
            <a:ext cx="8772525" cy="1485900"/>
          </a:xfrm>
          <a:prstGeom prst="rect">
            <a:avLst/>
          </a:prstGeom>
        </p:spPr>
      </p:pic>
    </p:spTree>
    <p:extLst>
      <p:ext uri="{BB962C8B-B14F-4D97-AF65-F5344CB8AC3E}">
        <p14:creationId xmlns:p14="http://schemas.microsoft.com/office/powerpoint/2010/main" val="3029031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4258" y="243214"/>
            <a:ext cx="5857929" cy="800272"/>
          </a:xfrm>
        </p:spPr>
        <p:txBody>
          <a:bodyPr/>
          <a:lstStyle/>
          <a:p>
            <a:r>
              <a:rPr lang="en-US" dirty="0"/>
              <a:t>Patrick </a:t>
            </a:r>
            <a:r>
              <a:rPr lang="en-US" dirty="0" err="1"/>
              <a:t>Debios</a:t>
            </a:r>
            <a:endParaRPr lang="en-US" dirty="0"/>
          </a:p>
        </p:txBody>
      </p:sp>
      <p:grpSp>
        <p:nvGrpSpPr>
          <p:cNvPr id="3" name="Group 2"/>
          <p:cNvGrpSpPr/>
          <p:nvPr/>
        </p:nvGrpSpPr>
        <p:grpSpPr>
          <a:xfrm>
            <a:off x="922464" y="2440597"/>
            <a:ext cx="7094559" cy="2193216"/>
            <a:chOff x="982640" y="1357848"/>
            <a:chExt cx="7094559" cy="2921581"/>
          </a:xfrm>
        </p:grpSpPr>
        <p:sp>
          <p:nvSpPr>
            <p:cNvPr id="4" name="Freeform 3"/>
            <p:cNvSpPr/>
            <p:nvPr/>
          </p:nvSpPr>
          <p:spPr>
            <a:xfrm>
              <a:off x="990599" y="1450621"/>
              <a:ext cx="7086600" cy="2588021"/>
            </a:xfrm>
            <a:custGeom>
              <a:avLst/>
              <a:gdLst>
                <a:gd name="connsiteX0" fmla="*/ 0 w 7038640"/>
                <a:gd name="connsiteY0" fmla="*/ 937609 h 1928627"/>
                <a:gd name="connsiteX1" fmla="*/ 373891 w 7038640"/>
                <a:gd name="connsiteY1" fmla="*/ 658700 h 1928627"/>
                <a:gd name="connsiteX2" fmla="*/ 836803 w 7038640"/>
                <a:gd name="connsiteY2" fmla="*/ 427265 h 1928627"/>
                <a:gd name="connsiteX3" fmla="*/ 1252237 w 7038640"/>
                <a:gd name="connsiteY3" fmla="*/ 278909 h 1928627"/>
                <a:gd name="connsiteX4" fmla="*/ 1750758 w 7038640"/>
                <a:gd name="connsiteY4" fmla="*/ 148355 h 1928627"/>
                <a:gd name="connsiteX5" fmla="*/ 2563822 w 7038640"/>
                <a:gd name="connsiteY5" fmla="*/ 29671 h 1928627"/>
                <a:gd name="connsiteX6" fmla="*/ 3056408 w 7038640"/>
                <a:gd name="connsiteY6" fmla="*/ 0 h 1928627"/>
                <a:gd name="connsiteX7" fmla="*/ 3869472 w 7038640"/>
                <a:gd name="connsiteY7" fmla="*/ 0 h 1928627"/>
                <a:gd name="connsiteX8" fmla="*/ 3982232 w 7038640"/>
                <a:gd name="connsiteY8" fmla="*/ 0 h 1928627"/>
                <a:gd name="connsiteX9" fmla="*/ 4385797 w 7038640"/>
                <a:gd name="connsiteY9" fmla="*/ 41539 h 1928627"/>
                <a:gd name="connsiteX10" fmla="*/ 5056426 w 7038640"/>
                <a:gd name="connsiteY10" fmla="*/ 142421 h 1928627"/>
                <a:gd name="connsiteX11" fmla="*/ 5459991 w 7038640"/>
                <a:gd name="connsiteY11" fmla="*/ 225501 h 1928627"/>
                <a:gd name="connsiteX12" fmla="*/ 6029729 w 7038640"/>
                <a:gd name="connsiteY12" fmla="*/ 427265 h 1928627"/>
                <a:gd name="connsiteX13" fmla="*/ 6368011 w 7038640"/>
                <a:gd name="connsiteY13" fmla="*/ 575621 h 1928627"/>
                <a:gd name="connsiteX14" fmla="*/ 6676619 w 7038640"/>
                <a:gd name="connsiteY14" fmla="*/ 765516 h 1928627"/>
                <a:gd name="connsiteX15" fmla="*/ 6925879 w 7038640"/>
                <a:gd name="connsiteY15" fmla="*/ 967280 h 1928627"/>
                <a:gd name="connsiteX16" fmla="*/ 7038640 w 7038640"/>
                <a:gd name="connsiteY16" fmla="*/ 1080031 h 1928627"/>
                <a:gd name="connsiteX17" fmla="*/ 6795314 w 7038640"/>
                <a:gd name="connsiteY17" fmla="*/ 1910824 h 1928627"/>
                <a:gd name="connsiteX18" fmla="*/ 385760 w 7038640"/>
                <a:gd name="connsiteY18" fmla="*/ 1928627 h 1928627"/>
                <a:gd name="connsiteX19" fmla="*/ 0 w 7038640"/>
                <a:gd name="connsiteY19" fmla="*/ 937609 h 1928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038640" h="1928627">
                  <a:moveTo>
                    <a:pt x="0" y="937609"/>
                  </a:moveTo>
                  <a:lnTo>
                    <a:pt x="373891" y="658700"/>
                  </a:lnTo>
                  <a:lnTo>
                    <a:pt x="836803" y="427265"/>
                  </a:lnTo>
                  <a:lnTo>
                    <a:pt x="1252237" y="278909"/>
                  </a:lnTo>
                  <a:lnTo>
                    <a:pt x="1750758" y="148355"/>
                  </a:lnTo>
                  <a:lnTo>
                    <a:pt x="2563822" y="29671"/>
                  </a:lnTo>
                  <a:lnTo>
                    <a:pt x="3056408" y="0"/>
                  </a:lnTo>
                  <a:lnTo>
                    <a:pt x="3869472" y="0"/>
                  </a:lnTo>
                  <a:lnTo>
                    <a:pt x="3982232" y="0"/>
                  </a:lnTo>
                  <a:lnTo>
                    <a:pt x="4385797" y="41539"/>
                  </a:lnTo>
                  <a:lnTo>
                    <a:pt x="5056426" y="142421"/>
                  </a:lnTo>
                  <a:lnTo>
                    <a:pt x="5459991" y="225501"/>
                  </a:lnTo>
                  <a:lnTo>
                    <a:pt x="6029729" y="427265"/>
                  </a:lnTo>
                  <a:lnTo>
                    <a:pt x="6368011" y="575621"/>
                  </a:lnTo>
                  <a:lnTo>
                    <a:pt x="6676619" y="765516"/>
                  </a:lnTo>
                  <a:lnTo>
                    <a:pt x="6925879" y="967280"/>
                  </a:lnTo>
                  <a:lnTo>
                    <a:pt x="7038640" y="1080031"/>
                  </a:lnTo>
                  <a:lnTo>
                    <a:pt x="6795314" y="1910824"/>
                  </a:lnTo>
                  <a:lnTo>
                    <a:pt x="385760" y="1928627"/>
                  </a:lnTo>
                  <a:lnTo>
                    <a:pt x="0" y="937609"/>
                  </a:lnTo>
                  <a:close/>
                </a:path>
              </a:pathLst>
            </a:cu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p:cNvSpPr txBox="1"/>
            <p:nvPr/>
          </p:nvSpPr>
          <p:spPr>
            <a:xfrm>
              <a:off x="3131083" y="2210879"/>
              <a:ext cx="2874225" cy="942974"/>
            </a:xfrm>
            <a:prstGeom prst="rect">
              <a:avLst/>
            </a:prstGeom>
            <a:noFill/>
          </p:spPr>
          <p:txBody>
            <a:bodyPr wrap="square" rtlCol="0">
              <a:spAutoFit/>
            </a:bodyPr>
            <a:lstStyle/>
            <a:p>
              <a:pPr algn="ctr"/>
              <a:r>
                <a:rPr lang="en-US" sz="2000" dirty="0">
                  <a:solidFill>
                    <a:srgbClr val="FF0000"/>
                  </a:solidFill>
                </a:rPr>
                <a:t>CONTINUOUS DELIVERY</a:t>
              </a:r>
            </a:p>
          </p:txBody>
        </p:sp>
        <p:sp>
          <p:nvSpPr>
            <p:cNvPr id="6" name="Freeform 5"/>
            <p:cNvSpPr/>
            <p:nvPr/>
          </p:nvSpPr>
          <p:spPr>
            <a:xfrm>
              <a:off x="982640" y="1357848"/>
              <a:ext cx="7071615" cy="1482224"/>
            </a:xfrm>
            <a:custGeom>
              <a:avLst/>
              <a:gdLst>
                <a:gd name="connsiteX0" fmla="*/ 0 w 7189591"/>
                <a:gd name="connsiteY0" fmla="*/ 1103480 h 1103480"/>
                <a:gd name="connsiteX1" fmla="*/ 0 w 7189591"/>
                <a:gd name="connsiteY1" fmla="*/ 1103480 h 1103480"/>
                <a:gd name="connsiteX2" fmla="*/ 3685012 w 7189591"/>
                <a:gd name="connsiteY2" fmla="*/ 0 h 1103480"/>
                <a:gd name="connsiteX3" fmla="*/ 7189591 w 7189591"/>
                <a:gd name="connsiteY3" fmla="*/ 1068780 h 1103480"/>
                <a:gd name="connsiteX0" fmla="*/ 0 w 7189591"/>
                <a:gd name="connsiteY0" fmla="*/ 1103529 h 1103529"/>
                <a:gd name="connsiteX1" fmla="*/ 0 w 7189591"/>
                <a:gd name="connsiteY1" fmla="*/ 1103529 h 1103529"/>
                <a:gd name="connsiteX2" fmla="*/ 3685012 w 7189591"/>
                <a:gd name="connsiteY2" fmla="*/ 49 h 1103529"/>
                <a:gd name="connsiteX3" fmla="*/ 7189591 w 7189591"/>
                <a:gd name="connsiteY3" fmla="*/ 1068829 h 1103529"/>
                <a:gd name="connsiteX0" fmla="*/ 0 w 7189591"/>
                <a:gd name="connsiteY0" fmla="*/ 1103529 h 1103529"/>
                <a:gd name="connsiteX1" fmla="*/ 0 w 7189591"/>
                <a:gd name="connsiteY1" fmla="*/ 1103529 h 1103529"/>
                <a:gd name="connsiteX2" fmla="*/ 3685012 w 7189591"/>
                <a:gd name="connsiteY2" fmla="*/ 49 h 1103529"/>
                <a:gd name="connsiteX3" fmla="*/ 7189591 w 7189591"/>
                <a:gd name="connsiteY3" fmla="*/ 1068829 h 1103529"/>
                <a:gd name="connsiteX0" fmla="*/ 0 w 7189591"/>
                <a:gd name="connsiteY0" fmla="*/ 1103529 h 1103529"/>
                <a:gd name="connsiteX1" fmla="*/ 0 w 7189591"/>
                <a:gd name="connsiteY1" fmla="*/ 1103529 h 1103529"/>
                <a:gd name="connsiteX2" fmla="*/ 3685012 w 7189591"/>
                <a:gd name="connsiteY2" fmla="*/ 49 h 1103529"/>
                <a:gd name="connsiteX3" fmla="*/ 7189591 w 7189591"/>
                <a:gd name="connsiteY3" fmla="*/ 1068829 h 1103529"/>
                <a:gd name="connsiteX0" fmla="*/ 0 w 7189591"/>
                <a:gd name="connsiteY0" fmla="*/ 1103543 h 1103543"/>
                <a:gd name="connsiteX1" fmla="*/ 0 w 7189591"/>
                <a:gd name="connsiteY1" fmla="*/ 1103543 h 1103543"/>
                <a:gd name="connsiteX2" fmla="*/ 3685012 w 7189591"/>
                <a:gd name="connsiteY2" fmla="*/ 63 h 1103543"/>
                <a:gd name="connsiteX3" fmla="*/ 7189591 w 7189591"/>
                <a:gd name="connsiteY3" fmla="*/ 1068843 h 1103543"/>
                <a:gd name="connsiteX0" fmla="*/ 0 w 7189591"/>
                <a:gd name="connsiteY0" fmla="*/ 1106711 h 1106711"/>
                <a:gd name="connsiteX1" fmla="*/ 312289 w 7189591"/>
                <a:gd name="connsiteY1" fmla="*/ 752765 h 1106711"/>
                <a:gd name="connsiteX2" fmla="*/ 3685012 w 7189591"/>
                <a:gd name="connsiteY2" fmla="*/ 3231 h 1106711"/>
                <a:gd name="connsiteX3" fmla="*/ 7189591 w 7189591"/>
                <a:gd name="connsiteY3" fmla="*/ 1072011 h 1106711"/>
                <a:gd name="connsiteX0" fmla="*/ 0 w 7189591"/>
                <a:gd name="connsiteY0" fmla="*/ 1103480 h 1103480"/>
                <a:gd name="connsiteX1" fmla="*/ 3685012 w 7189591"/>
                <a:gd name="connsiteY1" fmla="*/ 0 h 1103480"/>
                <a:gd name="connsiteX2" fmla="*/ 7189591 w 7189591"/>
                <a:gd name="connsiteY2" fmla="*/ 1068780 h 1103480"/>
                <a:gd name="connsiteX0" fmla="*/ 0 w 7189591"/>
                <a:gd name="connsiteY0" fmla="*/ 1103480 h 1103480"/>
                <a:gd name="connsiteX1" fmla="*/ 3685012 w 7189591"/>
                <a:gd name="connsiteY1" fmla="*/ 0 h 1103480"/>
                <a:gd name="connsiteX2" fmla="*/ 7189591 w 7189591"/>
                <a:gd name="connsiteY2" fmla="*/ 1068780 h 1103480"/>
                <a:gd name="connsiteX0" fmla="*/ 0 w 7189591"/>
                <a:gd name="connsiteY0" fmla="*/ 1103543 h 1103543"/>
                <a:gd name="connsiteX1" fmla="*/ 3685012 w 7189591"/>
                <a:gd name="connsiteY1" fmla="*/ 63 h 1103543"/>
                <a:gd name="connsiteX2" fmla="*/ 7189591 w 7189591"/>
                <a:gd name="connsiteY2" fmla="*/ 1068843 h 1103543"/>
                <a:gd name="connsiteX0" fmla="*/ 0 w 7189591"/>
                <a:gd name="connsiteY0" fmla="*/ 1103480 h 1103480"/>
                <a:gd name="connsiteX1" fmla="*/ 3685012 w 7189591"/>
                <a:gd name="connsiteY1" fmla="*/ 0 h 1103480"/>
                <a:gd name="connsiteX2" fmla="*/ 7189591 w 7189591"/>
                <a:gd name="connsiteY2" fmla="*/ 1068780 h 1103480"/>
                <a:gd name="connsiteX0" fmla="*/ 0 w 7127133"/>
                <a:gd name="connsiteY0" fmla="*/ 1103482 h 1110422"/>
                <a:gd name="connsiteX1" fmla="*/ 3685012 w 7127133"/>
                <a:gd name="connsiteY1" fmla="*/ 2 h 1110422"/>
                <a:gd name="connsiteX2" fmla="*/ 7127133 w 7127133"/>
                <a:gd name="connsiteY2" fmla="*/ 1110422 h 1110422"/>
                <a:gd name="connsiteX0" fmla="*/ 0 w 7127133"/>
                <a:gd name="connsiteY0" fmla="*/ 1103482 h 1110422"/>
                <a:gd name="connsiteX1" fmla="*/ 3685012 w 7127133"/>
                <a:gd name="connsiteY1" fmla="*/ 2 h 1110422"/>
                <a:gd name="connsiteX2" fmla="*/ 7127133 w 7127133"/>
                <a:gd name="connsiteY2" fmla="*/ 1110422 h 1110422"/>
                <a:gd name="connsiteX0" fmla="*/ 0 w 7127133"/>
                <a:gd name="connsiteY0" fmla="*/ 1103482 h 1110422"/>
                <a:gd name="connsiteX1" fmla="*/ 3685012 w 7127133"/>
                <a:gd name="connsiteY1" fmla="*/ 2 h 1110422"/>
                <a:gd name="connsiteX2" fmla="*/ 7127133 w 7127133"/>
                <a:gd name="connsiteY2" fmla="*/ 1110422 h 1110422"/>
                <a:gd name="connsiteX0" fmla="*/ 0 w 7071615"/>
                <a:gd name="connsiteY0" fmla="*/ 979810 h 1111672"/>
                <a:gd name="connsiteX1" fmla="*/ 3629494 w 7071615"/>
                <a:gd name="connsiteY1" fmla="*/ 1252 h 1111672"/>
                <a:gd name="connsiteX2" fmla="*/ 7071615 w 7071615"/>
                <a:gd name="connsiteY2" fmla="*/ 1111672 h 1111672"/>
              </a:gdLst>
              <a:ahLst/>
              <a:cxnLst>
                <a:cxn ang="0">
                  <a:pos x="connsiteX0" y="connsiteY0"/>
                </a:cxn>
                <a:cxn ang="0">
                  <a:pos x="connsiteX1" y="connsiteY1"/>
                </a:cxn>
                <a:cxn ang="0">
                  <a:pos x="connsiteX2" y="connsiteY2"/>
                </a:cxn>
              </a:cxnLst>
              <a:rect l="l" t="t" r="r" b="b"/>
              <a:pathLst>
                <a:path w="7071615" h="1111672">
                  <a:moveTo>
                    <a:pt x="0" y="979810"/>
                  </a:moveTo>
                  <a:cubicBezTo>
                    <a:pt x="693976" y="244157"/>
                    <a:pt x="2450892" y="-20725"/>
                    <a:pt x="3629494" y="1252"/>
                  </a:cubicBezTo>
                  <a:cubicBezTo>
                    <a:pt x="4808096" y="23229"/>
                    <a:pt x="6375326" y="304304"/>
                    <a:pt x="7071615" y="1111672"/>
                  </a:cubicBezTo>
                </a:path>
              </a:pathLst>
            </a:custGeom>
            <a:ln w="152400" cmpd="sng">
              <a:solidFill>
                <a:schemeClr val="accent3"/>
              </a:solidFill>
              <a:headEnd type="none"/>
              <a:tailEnd type="triangle" w="sm" len="sm"/>
            </a:ln>
            <a:effectLst/>
          </p:spPr>
          <p:style>
            <a:lnRef idx="2">
              <a:schemeClr val="accent1"/>
            </a:lnRef>
            <a:fillRef idx="0">
              <a:schemeClr val="accent1"/>
            </a:fillRef>
            <a:effectRef idx="1">
              <a:schemeClr val="accent1"/>
            </a:effectRef>
            <a:fontRef idx="minor">
              <a:schemeClr val="tx1"/>
            </a:fontRef>
          </p:style>
          <p:txBody>
            <a:bodyPr wrap="none" tIns="0" bIns="1123200" rtlCol="0" anchor="ctr"/>
            <a:lstStyle/>
            <a:p>
              <a:pPr lvl="0" algn="ctr"/>
              <a:r>
                <a:rPr lang="en-US" sz="1200" dirty="0">
                  <a:solidFill>
                    <a:srgbClr val="22343A"/>
                  </a:solidFill>
                </a:rPr>
                <a:t>DAYS/MINUTES</a:t>
              </a:r>
            </a:p>
          </p:txBody>
        </p:sp>
        <p:pic>
          <p:nvPicPr>
            <p:cNvPr id="7" name="Picture 6"/>
            <p:cNvPicPr>
              <a:picLocks noChangeAspect="1"/>
            </p:cNvPicPr>
            <p:nvPr/>
          </p:nvPicPr>
          <p:blipFill>
            <a:blip r:embed="rId2" cstate="print">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1934492" y="3565644"/>
              <a:ext cx="453362" cy="671813"/>
            </a:xfrm>
            <a:prstGeom prst="rect">
              <a:avLst/>
            </a:prstGeom>
          </p:spPr>
        </p:pic>
        <p:pic>
          <p:nvPicPr>
            <p:cNvPr id="8" name="Picture 7"/>
            <p:cNvPicPr>
              <a:picLocks noChangeAspect="1"/>
            </p:cNvPicPr>
            <p:nvPr/>
          </p:nvPicPr>
          <p:blipFill>
            <a:blip r:embed="rId2" cstate="print">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3258458" y="3565644"/>
              <a:ext cx="453362" cy="671812"/>
            </a:xfrm>
            <a:prstGeom prst="rect">
              <a:avLst/>
            </a:prstGeom>
          </p:spPr>
        </p:pic>
        <p:grpSp>
          <p:nvGrpSpPr>
            <p:cNvPr id="9" name="Group 8"/>
            <p:cNvGrpSpPr/>
            <p:nvPr/>
          </p:nvGrpSpPr>
          <p:grpSpPr>
            <a:xfrm>
              <a:off x="4343402" y="3664855"/>
              <a:ext cx="655668" cy="554456"/>
              <a:chOff x="4343400" y="3565644"/>
              <a:chExt cx="794446" cy="671812"/>
            </a:xfrm>
          </p:grpSpPr>
          <p:pic>
            <p:nvPicPr>
              <p:cNvPr id="24" name="Picture 23"/>
              <p:cNvPicPr>
                <a:picLocks noChangeAspect="1"/>
              </p:cNvPicPr>
              <p:nvPr/>
            </p:nvPicPr>
            <p:blipFill>
              <a:blip r:embed="rId2" cstate="print">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684484" y="3565644"/>
                <a:ext cx="453362" cy="671812"/>
              </a:xfrm>
              <a:prstGeom prst="rect">
                <a:avLst/>
              </a:prstGeom>
            </p:spPr>
          </p:pic>
          <p:pic>
            <p:nvPicPr>
              <p:cNvPr id="25" name="Picture 24"/>
              <p:cNvPicPr>
                <a:picLocks noChangeAspect="1"/>
              </p:cNvPicPr>
              <p:nvPr/>
            </p:nvPicPr>
            <p:blipFill>
              <a:blip r:embed="rId2" cstate="print">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343400" y="3565644"/>
                <a:ext cx="453362" cy="671812"/>
              </a:xfrm>
              <a:prstGeom prst="rect">
                <a:avLst/>
              </a:prstGeom>
            </p:spPr>
          </p:pic>
        </p:grpSp>
        <p:grpSp>
          <p:nvGrpSpPr>
            <p:cNvPr id="10" name="Group 9"/>
            <p:cNvGrpSpPr/>
            <p:nvPr/>
          </p:nvGrpSpPr>
          <p:grpSpPr>
            <a:xfrm>
              <a:off x="5630439" y="3488631"/>
              <a:ext cx="519990" cy="790798"/>
              <a:chOff x="5562600" y="3222174"/>
              <a:chExt cx="655668" cy="997137"/>
            </a:xfrm>
          </p:grpSpPr>
          <p:grpSp>
            <p:nvGrpSpPr>
              <p:cNvPr id="18" name="Group 17"/>
              <p:cNvGrpSpPr/>
              <p:nvPr/>
            </p:nvGrpSpPr>
            <p:grpSpPr>
              <a:xfrm>
                <a:off x="5562600" y="3664855"/>
                <a:ext cx="655668" cy="554456"/>
                <a:chOff x="4343400" y="3565644"/>
                <a:chExt cx="794446" cy="671812"/>
              </a:xfrm>
            </p:grpSpPr>
            <p:pic>
              <p:nvPicPr>
                <p:cNvPr id="22" name="Picture 21"/>
                <p:cNvPicPr>
                  <a:picLocks noChangeAspect="1"/>
                </p:cNvPicPr>
                <p:nvPr/>
              </p:nvPicPr>
              <p:blipFill>
                <a:blip r:embed="rId2" cstate="print">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684484" y="3565644"/>
                  <a:ext cx="453362" cy="671812"/>
                </a:xfrm>
                <a:prstGeom prst="rect">
                  <a:avLst/>
                </a:prstGeom>
              </p:spPr>
            </p:pic>
            <p:pic>
              <p:nvPicPr>
                <p:cNvPr id="23" name="Picture 22"/>
                <p:cNvPicPr>
                  <a:picLocks noChangeAspect="1"/>
                </p:cNvPicPr>
                <p:nvPr/>
              </p:nvPicPr>
              <p:blipFill>
                <a:blip r:embed="rId2" cstate="print">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343400" y="3565644"/>
                  <a:ext cx="453362" cy="671812"/>
                </a:xfrm>
                <a:prstGeom prst="rect">
                  <a:avLst/>
                </a:prstGeom>
              </p:spPr>
            </p:pic>
          </p:grpSp>
          <p:grpSp>
            <p:nvGrpSpPr>
              <p:cNvPr id="19" name="Group 18"/>
              <p:cNvGrpSpPr/>
              <p:nvPr/>
            </p:nvGrpSpPr>
            <p:grpSpPr>
              <a:xfrm>
                <a:off x="5562600" y="3222174"/>
                <a:ext cx="655668" cy="554456"/>
                <a:chOff x="4343400" y="3565644"/>
                <a:chExt cx="794446" cy="671812"/>
              </a:xfrm>
            </p:grpSpPr>
            <p:pic>
              <p:nvPicPr>
                <p:cNvPr id="20" name="Picture 19"/>
                <p:cNvPicPr>
                  <a:picLocks noChangeAspect="1"/>
                </p:cNvPicPr>
                <p:nvPr/>
              </p:nvPicPr>
              <p:blipFill>
                <a:blip r:embed="rId2" cstate="print">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684484" y="3565644"/>
                  <a:ext cx="453362" cy="671812"/>
                </a:xfrm>
                <a:prstGeom prst="rect">
                  <a:avLst/>
                </a:prstGeom>
              </p:spPr>
            </p:pic>
            <p:pic>
              <p:nvPicPr>
                <p:cNvPr id="21" name="Picture 20"/>
                <p:cNvPicPr>
                  <a:picLocks noChangeAspect="1"/>
                </p:cNvPicPr>
                <p:nvPr/>
              </p:nvPicPr>
              <p:blipFill>
                <a:blip r:embed="rId2" cstate="print">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343400" y="3565644"/>
                  <a:ext cx="453362" cy="671812"/>
                </a:xfrm>
                <a:prstGeom prst="rect">
                  <a:avLst/>
                </a:prstGeom>
              </p:spPr>
            </p:pic>
          </p:grpSp>
        </p:grpSp>
        <p:grpSp>
          <p:nvGrpSpPr>
            <p:cNvPr id="11" name="Group 10"/>
            <p:cNvGrpSpPr/>
            <p:nvPr/>
          </p:nvGrpSpPr>
          <p:grpSpPr>
            <a:xfrm>
              <a:off x="6830787" y="3488631"/>
              <a:ext cx="519990" cy="790798"/>
              <a:chOff x="5562600" y="3222174"/>
              <a:chExt cx="655668" cy="997137"/>
            </a:xfrm>
          </p:grpSpPr>
          <p:grpSp>
            <p:nvGrpSpPr>
              <p:cNvPr id="12" name="Group 11"/>
              <p:cNvGrpSpPr/>
              <p:nvPr/>
            </p:nvGrpSpPr>
            <p:grpSpPr>
              <a:xfrm>
                <a:off x="5562600" y="3664855"/>
                <a:ext cx="655668" cy="554456"/>
                <a:chOff x="4343400" y="3565644"/>
                <a:chExt cx="794446" cy="671812"/>
              </a:xfrm>
            </p:grpSpPr>
            <p:pic>
              <p:nvPicPr>
                <p:cNvPr id="16" name="Picture 15"/>
                <p:cNvPicPr>
                  <a:picLocks noChangeAspect="1"/>
                </p:cNvPicPr>
                <p:nvPr/>
              </p:nvPicPr>
              <p:blipFill>
                <a:blip r:embed="rId2" cstate="print">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684484" y="3565644"/>
                  <a:ext cx="453362" cy="671812"/>
                </a:xfrm>
                <a:prstGeom prst="rect">
                  <a:avLst/>
                </a:prstGeom>
              </p:spPr>
            </p:pic>
            <p:pic>
              <p:nvPicPr>
                <p:cNvPr id="17" name="Picture 16"/>
                <p:cNvPicPr>
                  <a:picLocks noChangeAspect="1"/>
                </p:cNvPicPr>
                <p:nvPr/>
              </p:nvPicPr>
              <p:blipFill>
                <a:blip r:embed="rId2" cstate="print">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343400" y="3565644"/>
                  <a:ext cx="453362" cy="671812"/>
                </a:xfrm>
                <a:prstGeom prst="rect">
                  <a:avLst/>
                </a:prstGeom>
              </p:spPr>
            </p:pic>
          </p:grpSp>
          <p:grpSp>
            <p:nvGrpSpPr>
              <p:cNvPr id="13" name="Group 12"/>
              <p:cNvGrpSpPr/>
              <p:nvPr/>
            </p:nvGrpSpPr>
            <p:grpSpPr>
              <a:xfrm>
                <a:off x="5562600" y="3222174"/>
                <a:ext cx="655668" cy="554456"/>
                <a:chOff x="4343400" y="3565644"/>
                <a:chExt cx="794446" cy="671812"/>
              </a:xfrm>
            </p:grpSpPr>
            <p:pic>
              <p:nvPicPr>
                <p:cNvPr id="14" name="Picture 13"/>
                <p:cNvPicPr>
                  <a:picLocks noChangeAspect="1"/>
                </p:cNvPicPr>
                <p:nvPr/>
              </p:nvPicPr>
              <p:blipFill>
                <a:blip r:embed="rId2" cstate="print">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684484" y="3565644"/>
                  <a:ext cx="453362" cy="671812"/>
                </a:xfrm>
                <a:prstGeom prst="rect">
                  <a:avLst/>
                </a:prstGeom>
              </p:spPr>
            </p:pic>
            <p:pic>
              <p:nvPicPr>
                <p:cNvPr id="15" name="Picture 14"/>
                <p:cNvPicPr>
                  <a:picLocks noChangeAspect="1"/>
                </p:cNvPicPr>
                <p:nvPr/>
              </p:nvPicPr>
              <p:blipFill>
                <a:blip r:embed="rId2" cstate="print">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343400" y="3565644"/>
                  <a:ext cx="453362" cy="671812"/>
                </a:xfrm>
                <a:prstGeom prst="rect">
                  <a:avLst/>
                </a:prstGeom>
              </p:spPr>
            </p:pic>
          </p:grpSp>
        </p:grpSp>
      </p:grpSp>
      <p:sp>
        <p:nvSpPr>
          <p:cNvPr id="26" name="Freeform 25"/>
          <p:cNvSpPr/>
          <p:nvPr/>
        </p:nvSpPr>
        <p:spPr>
          <a:xfrm>
            <a:off x="865745" y="3521211"/>
            <a:ext cx="0" cy="0"/>
          </a:xfrm>
          <a:custGeom>
            <a:avLst/>
            <a:gdLst>
              <a:gd name="connsiteX0" fmla="*/ 0 w 0"/>
              <a:gd name="connsiteY0" fmla="*/ 0 h 0"/>
              <a:gd name="connsiteX1" fmla="*/ 0 w 0"/>
              <a:gd name="connsiteY1" fmla="*/ 0 h 0"/>
            </a:gdLst>
            <a:ahLst/>
            <a:cxnLst>
              <a:cxn ang="0">
                <a:pos x="connsiteX0" y="connsiteY0"/>
              </a:cxn>
              <a:cxn ang="0">
                <a:pos x="connsiteX1" y="connsiteY1"/>
              </a:cxn>
            </a:cxnLst>
            <a:rect l="l" t="t" r="r" b="b"/>
            <a:pathLst>
              <a:path>
                <a:moveTo>
                  <a:pt x="0" y="0"/>
                </a:moveTo>
                <a:lnTo>
                  <a:pt x="0" y="0"/>
                </a:ln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7" name="Freeform 26"/>
          <p:cNvSpPr/>
          <p:nvPr/>
        </p:nvSpPr>
        <p:spPr>
          <a:xfrm flipH="1" flipV="1">
            <a:off x="854202" y="3481074"/>
            <a:ext cx="45719" cy="34321"/>
          </a:xfrm>
          <a:custGeom>
            <a:avLst/>
            <a:gdLst>
              <a:gd name="connsiteX0" fmla="*/ 0 w 0"/>
              <a:gd name="connsiteY0" fmla="*/ 0 h 0"/>
              <a:gd name="connsiteX1" fmla="*/ 0 w 0"/>
              <a:gd name="connsiteY1" fmla="*/ 0 h 0"/>
            </a:gdLst>
            <a:ahLst/>
            <a:cxnLst>
              <a:cxn ang="0">
                <a:pos x="connsiteX0" y="connsiteY0"/>
              </a:cxn>
              <a:cxn ang="0">
                <a:pos x="connsiteX1" y="connsiteY1"/>
              </a:cxn>
            </a:cxnLst>
            <a:rect l="l" t="t" r="r" b="b"/>
            <a:pathLst>
              <a:path>
                <a:moveTo>
                  <a:pt x="0" y="0"/>
                </a:moveTo>
                <a:lnTo>
                  <a:pt x="0" y="0"/>
                </a:ln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28" name="Group 27"/>
          <p:cNvGrpSpPr/>
          <p:nvPr/>
        </p:nvGrpSpPr>
        <p:grpSpPr>
          <a:xfrm>
            <a:off x="218844" y="3615014"/>
            <a:ext cx="715260" cy="791555"/>
            <a:chOff x="236247" y="1940574"/>
            <a:chExt cx="973592" cy="1059688"/>
          </a:xfrm>
        </p:grpSpPr>
        <p:pic>
          <p:nvPicPr>
            <p:cNvPr id="29" name="Picture 28" descr="innovate-arrows_colo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247" y="1940574"/>
              <a:ext cx="973592" cy="973592"/>
            </a:xfrm>
            <a:prstGeom prst="rect">
              <a:avLst/>
            </a:prstGeom>
          </p:spPr>
        </p:pic>
        <p:pic>
          <p:nvPicPr>
            <p:cNvPr id="30" name="Picture 29" descr="dude&amp;bulbs-innovation.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4800" y="2114550"/>
              <a:ext cx="885714" cy="885712"/>
            </a:xfrm>
            <a:prstGeom prst="rect">
              <a:avLst/>
            </a:prstGeom>
          </p:spPr>
        </p:pic>
      </p:grpSp>
      <p:sp>
        <p:nvSpPr>
          <p:cNvPr id="31" name="Freeform 30"/>
          <p:cNvSpPr/>
          <p:nvPr/>
        </p:nvSpPr>
        <p:spPr>
          <a:xfrm flipH="1" flipV="1">
            <a:off x="854202" y="3529749"/>
            <a:ext cx="45719" cy="34321"/>
          </a:xfrm>
          <a:custGeom>
            <a:avLst/>
            <a:gdLst>
              <a:gd name="connsiteX0" fmla="*/ 0 w 0"/>
              <a:gd name="connsiteY0" fmla="*/ 0 h 0"/>
              <a:gd name="connsiteX1" fmla="*/ 0 w 0"/>
              <a:gd name="connsiteY1" fmla="*/ 0 h 0"/>
            </a:gdLst>
            <a:ahLst/>
            <a:cxnLst>
              <a:cxn ang="0">
                <a:pos x="connsiteX0" y="connsiteY0"/>
              </a:cxn>
              <a:cxn ang="0">
                <a:pos x="connsiteX1" y="connsiteY1"/>
              </a:cxn>
            </a:cxnLst>
            <a:rect l="l" t="t" r="r" b="b"/>
            <a:pathLst>
              <a:path>
                <a:moveTo>
                  <a:pt x="0" y="0"/>
                </a:moveTo>
                <a:lnTo>
                  <a:pt x="0" y="0"/>
                </a:ln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32" name="Group 31"/>
          <p:cNvGrpSpPr/>
          <p:nvPr/>
        </p:nvGrpSpPr>
        <p:grpSpPr>
          <a:xfrm>
            <a:off x="8064497" y="3635517"/>
            <a:ext cx="822900" cy="706741"/>
            <a:chOff x="5678836" y="2266950"/>
            <a:chExt cx="2368480" cy="1945627"/>
          </a:xfrm>
        </p:grpSpPr>
        <p:grpSp>
          <p:nvGrpSpPr>
            <p:cNvPr id="33" name="Group 32"/>
            <p:cNvGrpSpPr/>
            <p:nvPr/>
          </p:nvGrpSpPr>
          <p:grpSpPr>
            <a:xfrm>
              <a:off x="6251191" y="2266950"/>
              <a:ext cx="1136580" cy="964345"/>
              <a:chOff x="6953320" y="2343150"/>
              <a:chExt cx="1136580" cy="964345"/>
            </a:xfrm>
          </p:grpSpPr>
          <p:pic>
            <p:nvPicPr>
              <p:cNvPr id="41" name="Picture 4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62800" y="2343150"/>
                <a:ext cx="927100" cy="927100"/>
              </a:xfrm>
              <a:prstGeom prst="rect">
                <a:avLst/>
              </a:prstGeom>
            </p:spPr>
          </p:pic>
          <p:pic>
            <p:nvPicPr>
              <p:cNvPr id="42" name="Picture 41" descr="color_cloud_color.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53320" y="2393095"/>
                <a:ext cx="914400" cy="914400"/>
              </a:xfrm>
              <a:prstGeom prst="rect">
                <a:avLst/>
              </a:prstGeom>
            </p:spPr>
          </p:pic>
        </p:grpSp>
        <p:grpSp>
          <p:nvGrpSpPr>
            <p:cNvPr id="34" name="Group 33"/>
            <p:cNvGrpSpPr/>
            <p:nvPr/>
          </p:nvGrpSpPr>
          <p:grpSpPr>
            <a:xfrm>
              <a:off x="6910736" y="2626545"/>
              <a:ext cx="1136580" cy="964345"/>
              <a:chOff x="6953320" y="2343150"/>
              <a:chExt cx="1136580" cy="964345"/>
            </a:xfrm>
          </p:grpSpPr>
          <p:pic>
            <p:nvPicPr>
              <p:cNvPr id="39" name="Picture 3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62800" y="2343150"/>
                <a:ext cx="927100" cy="927100"/>
              </a:xfrm>
              <a:prstGeom prst="rect">
                <a:avLst/>
              </a:prstGeom>
            </p:spPr>
          </p:pic>
          <p:pic>
            <p:nvPicPr>
              <p:cNvPr id="40" name="Picture 39" descr="color_cloud_color.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53320" y="2393095"/>
                <a:ext cx="914400" cy="914400"/>
              </a:xfrm>
              <a:prstGeom prst="rect">
                <a:avLst/>
              </a:prstGeom>
            </p:spPr>
          </p:pic>
        </p:grpSp>
        <p:grpSp>
          <p:nvGrpSpPr>
            <p:cNvPr id="35" name="Group 34"/>
            <p:cNvGrpSpPr/>
            <p:nvPr/>
          </p:nvGrpSpPr>
          <p:grpSpPr>
            <a:xfrm>
              <a:off x="5678836" y="2663790"/>
              <a:ext cx="927100" cy="927100"/>
              <a:chOff x="6172200" y="2571750"/>
              <a:chExt cx="927100" cy="927100"/>
            </a:xfrm>
          </p:grpSpPr>
          <p:pic>
            <p:nvPicPr>
              <p:cNvPr id="37" name="Picture 3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72200" y="2571750"/>
                <a:ext cx="927100" cy="927100"/>
              </a:xfrm>
              <a:prstGeom prst="rect">
                <a:avLst/>
              </a:prstGeom>
            </p:spPr>
          </p:pic>
          <p:pic>
            <p:nvPicPr>
              <p:cNvPr id="38" name="Picture 37" descr="color_informationstorage_color.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34130" y="2912225"/>
                <a:ext cx="471470" cy="471470"/>
              </a:xfrm>
              <a:prstGeom prst="rect">
                <a:avLst/>
              </a:prstGeom>
            </p:spPr>
          </p:pic>
        </p:grpSp>
        <p:pic>
          <p:nvPicPr>
            <p:cNvPr id="36" name="Picture 35" descr="Delivery.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336811" y="2759723"/>
              <a:ext cx="1147064" cy="1452854"/>
            </a:xfrm>
            <a:prstGeom prst="rect">
              <a:avLst/>
            </a:prstGeom>
          </p:spPr>
        </p:pic>
      </p:grpSp>
      <p:sp>
        <p:nvSpPr>
          <p:cNvPr id="43" name="TextBox 42"/>
          <p:cNvSpPr txBox="1"/>
          <p:nvPr/>
        </p:nvSpPr>
        <p:spPr>
          <a:xfrm>
            <a:off x="7825474" y="4325040"/>
            <a:ext cx="1295400" cy="261610"/>
          </a:xfrm>
          <a:prstGeom prst="rect">
            <a:avLst/>
          </a:prstGeom>
          <a:noFill/>
        </p:spPr>
        <p:txBody>
          <a:bodyPr wrap="square" rtlCol="0">
            <a:spAutoFit/>
          </a:bodyPr>
          <a:lstStyle>
            <a:defPPr>
              <a:defRPr lang="en-US"/>
            </a:defPPr>
            <a:lvl1pPr algn="ctr">
              <a:defRPr sz="1200">
                <a:solidFill>
                  <a:schemeClr val="bg2">
                    <a:lumMod val="25000"/>
                  </a:schemeClr>
                </a:solidFill>
              </a:defRPr>
            </a:lvl1pPr>
          </a:lstStyle>
          <a:p>
            <a:r>
              <a:rPr lang="en-US" sz="1100" dirty="0">
                <a:solidFill>
                  <a:srgbClr val="FFFFFF"/>
                </a:solidFill>
              </a:rPr>
              <a:t>Business Value</a:t>
            </a:r>
          </a:p>
        </p:txBody>
      </p:sp>
      <p:sp>
        <p:nvSpPr>
          <p:cNvPr id="44" name="TextBox 43"/>
          <p:cNvSpPr txBox="1"/>
          <p:nvPr/>
        </p:nvSpPr>
        <p:spPr>
          <a:xfrm>
            <a:off x="160982" y="4471500"/>
            <a:ext cx="944198" cy="261610"/>
          </a:xfrm>
          <a:prstGeom prst="rect">
            <a:avLst/>
          </a:prstGeom>
          <a:noFill/>
        </p:spPr>
        <p:txBody>
          <a:bodyPr wrap="square" rtlCol="0">
            <a:spAutoFit/>
          </a:bodyPr>
          <a:lstStyle/>
          <a:p>
            <a:pPr algn="ctr"/>
            <a:r>
              <a:rPr lang="en-US" sz="1100" dirty="0">
                <a:solidFill>
                  <a:srgbClr val="FFFFFF"/>
                </a:solidFill>
              </a:rPr>
              <a:t>Innovation</a:t>
            </a:r>
          </a:p>
        </p:txBody>
      </p:sp>
      <p:sp>
        <p:nvSpPr>
          <p:cNvPr id="45" name="TextBox 44"/>
          <p:cNvSpPr txBox="1"/>
          <p:nvPr/>
        </p:nvSpPr>
        <p:spPr>
          <a:xfrm>
            <a:off x="1784686" y="4522186"/>
            <a:ext cx="659155" cy="369332"/>
          </a:xfrm>
          <a:prstGeom prst="rect">
            <a:avLst/>
          </a:prstGeom>
          <a:noFill/>
        </p:spPr>
        <p:txBody>
          <a:bodyPr wrap="none" rtlCol="0">
            <a:spAutoFit/>
          </a:bodyPr>
          <a:lstStyle/>
          <a:p>
            <a:r>
              <a:rPr lang="en-US" dirty="0"/>
              <a:t>DEV</a:t>
            </a:r>
          </a:p>
        </p:txBody>
      </p:sp>
      <p:sp>
        <p:nvSpPr>
          <p:cNvPr id="46" name="TextBox 45"/>
          <p:cNvSpPr txBox="1"/>
          <p:nvPr/>
        </p:nvSpPr>
        <p:spPr>
          <a:xfrm>
            <a:off x="6698189" y="4522186"/>
            <a:ext cx="851515" cy="369332"/>
          </a:xfrm>
          <a:prstGeom prst="rect">
            <a:avLst/>
          </a:prstGeom>
          <a:noFill/>
        </p:spPr>
        <p:txBody>
          <a:bodyPr wrap="none" rtlCol="0">
            <a:spAutoFit/>
          </a:bodyPr>
          <a:lstStyle/>
          <a:p>
            <a:r>
              <a:rPr lang="en-US" dirty="0"/>
              <a:t>PROD</a:t>
            </a:r>
          </a:p>
        </p:txBody>
      </p:sp>
      <p:sp>
        <p:nvSpPr>
          <p:cNvPr id="47" name="TextBox 46"/>
          <p:cNvSpPr txBox="1"/>
          <p:nvPr/>
        </p:nvSpPr>
        <p:spPr>
          <a:xfrm>
            <a:off x="3166653" y="4522186"/>
            <a:ext cx="556563" cy="369332"/>
          </a:xfrm>
          <a:prstGeom prst="rect">
            <a:avLst/>
          </a:prstGeom>
          <a:noFill/>
        </p:spPr>
        <p:txBody>
          <a:bodyPr wrap="none" rtlCol="0">
            <a:spAutoFit/>
          </a:bodyPr>
          <a:lstStyle/>
          <a:p>
            <a:r>
              <a:rPr lang="en-US" dirty="0"/>
              <a:t>INT</a:t>
            </a:r>
          </a:p>
        </p:txBody>
      </p:sp>
      <p:sp>
        <p:nvSpPr>
          <p:cNvPr id="48" name="TextBox 47"/>
          <p:cNvSpPr txBox="1"/>
          <p:nvPr/>
        </p:nvSpPr>
        <p:spPr>
          <a:xfrm>
            <a:off x="4382590" y="4522186"/>
            <a:ext cx="629211" cy="369332"/>
          </a:xfrm>
          <a:prstGeom prst="rect">
            <a:avLst/>
          </a:prstGeom>
          <a:noFill/>
        </p:spPr>
        <p:txBody>
          <a:bodyPr wrap="none" rtlCol="0">
            <a:spAutoFit/>
          </a:bodyPr>
          <a:lstStyle/>
          <a:p>
            <a:r>
              <a:rPr lang="en-US" dirty="0"/>
              <a:t>UAT</a:t>
            </a:r>
          </a:p>
        </p:txBody>
      </p:sp>
      <p:sp>
        <p:nvSpPr>
          <p:cNvPr id="49" name="TextBox 48"/>
          <p:cNvSpPr txBox="1"/>
          <p:nvPr/>
        </p:nvSpPr>
        <p:spPr>
          <a:xfrm>
            <a:off x="5576025" y="4522186"/>
            <a:ext cx="800219" cy="369332"/>
          </a:xfrm>
          <a:prstGeom prst="rect">
            <a:avLst/>
          </a:prstGeom>
          <a:noFill/>
        </p:spPr>
        <p:txBody>
          <a:bodyPr wrap="none" rtlCol="0">
            <a:spAutoFit/>
          </a:bodyPr>
          <a:lstStyle/>
          <a:p>
            <a:r>
              <a:rPr lang="en-US" dirty="0"/>
              <a:t>PERF</a:t>
            </a:r>
          </a:p>
        </p:txBody>
      </p:sp>
      <p:pic>
        <p:nvPicPr>
          <p:cNvPr id="50" name="Picture 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45151" y="2853043"/>
            <a:ext cx="579110" cy="7174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2" name="Rounded Rectangle 51"/>
          <p:cNvSpPr/>
          <p:nvPr/>
        </p:nvSpPr>
        <p:spPr>
          <a:xfrm>
            <a:off x="8176303" y="3391126"/>
            <a:ext cx="711093" cy="182106"/>
          </a:xfrm>
          <a:prstGeom prst="roundRect">
            <a:avLst>
              <a:gd name="adj" fmla="val 12436"/>
            </a:avLst>
          </a:prstGeom>
          <a:noFill/>
          <a:ln w="6350" cap="flat" cmpd="sng" algn="ctr">
            <a:noFill/>
            <a:prstDash val="solid"/>
          </a:ln>
          <a:effectLst/>
        </p:spPr>
        <p:txBody>
          <a:bodyPr vert="horz" lIns="0" tIns="27432" rIns="0" bIns="27432" rtlCol="0" anchor="ctr"/>
          <a:lstStyle/>
          <a:p>
            <a:pPr algn="ctr">
              <a:lnSpc>
                <a:spcPct val="70000"/>
              </a:lnSpc>
            </a:pPr>
            <a:r>
              <a:rPr lang="en-US" sz="1000" dirty="0">
                <a:cs typeface="Arial" pitchFamily="34" charset="0"/>
              </a:rPr>
              <a:t>Customer</a:t>
            </a:r>
          </a:p>
          <a:p>
            <a:pPr algn="ctr">
              <a:lnSpc>
                <a:spcPct val="70000"/>
              </a:lnSpc>
            </a:pPr>
            <a:r>
              <a:rPr lang="en-US" sz="1000" dirty="0">
                <a:cs typeface="Arial" pitchFamily="34" charset="0"/>
              </a:rPr>
              <a:t>Experience</a:t>
            </a:r>
          </a:p>
        </p:txBody>
      </p:sp>
      <p:pic>
        <p:nvPicPr>
          <p:cNvPr id="66" name="Picture 2" descr="http://itrevolution.com/wp-content/uploads/2012/03/debois.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568634" y="525683"/>
            <a:ext cx="1752600" cy="1752600"/>
          </a:xfrm>
          <a:prstGeom prst="rect">
            <a:avLst/>
          </a:prstGeom>
          <a:noFill/>
          <a:extLst>
            <a:ext uri="{909E8E84-426E-40DD-AFC4-6F175D3DCCD1}">
              <a14:hiddenFill xmlns:a14="http://schemas.microsoft.com/office/drawing/2010/main">
                <a:solidFill>
                  <a:srgbClr val="FFFFFF"/>
                </a:solidFill>
              </a14:hiddenFill>
            </a:ext>
          </a:extLst>
        </p:spPr>
      </p:pic>
      <p:pic>
        <p:nvPicPr>
          <p:cNvPr id="67" name="Picture 66"/>
          <p:cNvPicPr>
            <a:picLocks noChangeAspect="1"/>
          </p:cNvPicPr>
          <p:nvPr/>
        </p:nvPicPr>
        <p:blipFill>
          <a:blip r:embed="rId11"/>
          <a:stretch>
            <a:fillRect/>
          </a:stretch>
        </p:blipFill>
        <p:spPr>
          <a:xfrm>
            <a:off x="282149" y="1950010"/>
            <a:ext cx="823031" cy="829128"/>
          </a:xfrm>
          <a:prstGeom prst="rect">
            <a:avLst/>
          </a:prstGeom>
        </p:spPr>
      </p:pic>
      <p:sp>
        <p:nvSpPr>
          <p:cNvPr id="69" name="TextBox 68"/>
          <p:cNvSpPr txBox="1"/>
          <p:nvPr/>
        </p:nvSpPr>
        <p:spPr>
          <a:xfrm>
            <a:off x="848757" y="1705522"/>
            <a:ext cx="988149" cy="277127"/>
          </a:xfrm>
          <a:prstGeom prst="rect">
            <a:avLst/>
          </a:prstGeom>
          <a:noFill/>
        </p:spPr>
        <p:txBody>
          <a:bodyPr wrap="square" rtlCol="0">
            <a:spAutoFit/>
          </a:bodyPr>
          <a:lstStyle/>
          <a:p>
            <a:pPr algn="ctr"/>
            <a:r>
              <a:rPr lang="nl-BE" sz="1201" dirty="0"/>
              <a:t>application</a:t>
            </a:r>
            <a:endParaRPr lang="nl-BE" sz="1351" dirty="0"/>
          </a:p>
        </p:txBody>
      </p:sp>
      <p:grpSp>
        <p:nvGrpSpPr>
          <p:cNvPr id="57" name="Group 56"/>
          <p:cNvGrpSpPr/>
          <p:nvPr/>
        </p:nvGrpSpPr>
        <p:grpSpPr>
          <a:xfrm>
            <a:off x="434706" y="4893439"/>
            <a:ext cx="11406992" cy="2069941"/>
            <a:chOff x="434706" y="4893439"/>
            <a:chExt cx="11406992" cy="2069941"/>
          </a:xfrm>
        </p:grpSpPr>
        <p:sp>
          <p:nvSpPr>
            <p:cNvPr id="55" name="Arc 54"/>
            <p:cNvSpPr/>
            <p:nvPr/>
          </p:nvSpPr>
          <p:spPr>
            <a:xfrm>
              <a:off x="3531870" y="5104667"/>
              <a:ext cx="3387111" cy="1193263"/>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51" name="Group 50"/>
            <p:cNvGrpSpPr/>
            <p:nvPr/>
          </p:nvGrpSpPr>
          <p:grpSpPr>
            <a:xfrm>
              <a:off x="434706" y="4893439"/>
              <a:ext cx="11406992" cy="2069941"/>
              <a:chOff x="434706" y="4826410"/>
              <a:chExt cx="11406992" cy="2069941"/>
            </a:xfrm>
          </p:grpSpPr>
          <p:grpSp>
            <p:nvGrpSpPr>
              <p:cNvPr id="53" name="Group 52"/>
              <p:cNvGrpSpPr/>
              <p:nvPr/>
            </p:nvGrpSpPr>
            <p:grpSpPr>
              <a:xfrm>
                <a:off x="3035945" y="5349887"/>
                <a:ext cx="2682688" cy="1546464"/>
                <a:chOff x="5100521" y="5023777"/>
                <a:chExt cx="2682688" cy="1658762"/>
              </a:xfrm>
            </p:grpSpPr>
            <p:pic>
              <p:nvPicPr>
                <p:cNvPr id="3076" name="Picture 4" descr="Image result for cloud provide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100521" y="5023777"/>
                  <a:ext cx="2682688" cy="1658762"/>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Image result for verizon colo"/>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031318" y="5423282"/>
                  <a:ext cx="666871" cy="15004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4" name="Group 53"/>
              <p:cNvGrpSpPr/>
              <p:nvPr/>
            </p:nvGrpSpPr>
            <p:grpSpPr>
              <a:xfrm>
                <a:off x="434706" y="5153092"/>
                <a:ext cx="1642178" cy="1412298"/>
                <a:chOff x="380932" y="5060433"/>
                <a:chExt cx="1903749" cy="1595168"/>
              </a:xfrm>
            </p:grpSpPr>
            <p:pic>
              <p:nvPicPr>
                <p:cNvPr id="3084" name="Picture 12" descr="Image result for vmwar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57200" y="5677950"/>
                  <a:ext cx="1738046" cy="977651"/>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Image result for virtual machines"/>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80932" y="5060433"/>
                  <a:ext cx="1903749" cy="955336"/>
                </a:xfrm>
                <a:prstGeom prst="rect">
                  <a:avLst/>
                </a:prstGeom>
                <a:noFill/>
                <a:extLst>
                  <a:ext uri="{909E8E84-426E-40DD-AFC4-6F175D3DCCD1}">
                    <a14:hiddenFill xmlns:a14="http://schemas.microsoft.com/office/drawing/2010/main">
                      <a:solidFill>
                        <a:srgbClr val="FFFFFF"/>
                      </a:solidFill>
                    </a14:hiddenFill>
                  </a:ext>
                </a:extLst>
              </p:spPr>
            </p:pic>
          </p:grpSp>
          <p:sp>
            <p:nvSpPr>
              <p:cNvPr id="61" name="Title 1"/>
              <p:cNvSpPr txBox="1">
                <a:spLocks/>
              </p:cNvSpPr>
              <p:nvPr/>
            </p:nvSpPr>
            <p:spPr bwMode="gray">
              <a:xfrm>
                <a:off x="3612098" y="4924108"/>
                <a:ext cx="8229600" cy="1091353"/>
              </a:xfrm>
              <a:prstGeom prst="rect">
                <a:avLst/>
              </a:prstGeom>
            </p:spPr>
            <p:txBody>
              <a:bodyPr vert="horz" lIns="0" tIns="0" rIns="0" bIns="0" rtlCol="0" anchor="t" anchorCtr="0">
                <a:normAutofit/>
              </a:bodyPr>
              <a:lstStyle>
                <a:lvl1pPr algn="l" defTabSz="457200" rtl="0" eaLnBrk="1" latinLnBrk="0" hangingPunct="1">
                  <a:lnSpc>
                    <a:spcPct val="90000"/>
                  </a:lnSpc>
                  <a:spcBef>
                    <a:spcPct val="0"/>
                  </a:spcBef>
                  <a:buNone/>
                  <a:defRPr sz="2600" b="1" kern="1200">
                    <a:solidFill>
                      <a:schemeClr val="accent1"/>
                    </a:solidFill>
                    <a:latin typeface="+mj-lt"/>
                    <a:ea typeface="+mj-ea"/>
                    <a:cs typeface="+mj-cs"/>
                  </a:defRPr>
                </a:lvl1pPr>
              </a:lstStyle>
              <a:p>
                <a:r>
                  <a:rPr lang="en-US" dirty="0" smtClean="0"/>
                  <a:t>Hybrid-IT</a:t>
                </a:r>
                <a:endParaRPr lang="en-US" dirty="0"/>
              </a:p>
            </p:txBody>
          </p:sp>
          <p:sp>
            <p:nvSpPr>
              <p:cNvPr id="56" name="Arc 55"/>
              <p:cNvSpPr/>
              <p:nvPr/>
            </p:nvSpPr>
            <p:spPr>
              <a:xfrm flipV="1">
                <a:off x="899921" y="5289022"/>
                <a:ext cx="2546254" cy="345133"/>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8" name="Arc 57"/>
              <p:cNvSpPr/>
              <p:nvPr/>
            </p:nvSpPr>
            <p:spPr>
              <a:xfrm>
                <a:off x="4125584" y="5273842"/>
                <a:ext cx="157107" cy="279775"/>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3086" name="Picture 14" descr="San Francisco, Colocation Services.jpg"/>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004676" y="4826410"/>
                <a:ext cx="2095359" cy="1396906"/>
              </a:xfrm>
              <a:prstGeom prst="rect">
                <a:avLst/>
              </a:prstGeom>
              <a:noFill/>
              <a:extLst>
                <a:ext uri="{909E8E84-426E-40DD-AFC4-6F175D3DCCD1}">
                  <a14:hiddenFill xmlns:a14="http://schemas.microsoft.com/office/drawing/2010/main">
                    <a:solidFill>
                      <a:srgbClr val="FFFFFF"/>
                    </a:solidFill>
                  </a14:hiddenFill>
                </a:ext>
              </a:extLst>
            </p:spPr>
          </p:pic>
        </p:grpSp>
      </p:grpSp>
      <p:pic>
        <p:nvPicPr>
          <p:cNvPr id="71" name="Picture 70"/>
          <p:cNvPicPr>
            <a:picLocks noChangeAspect="1"/>
          </p:cNvPicPr>
          <p:nvPr/>
        </p:nvPicPr>
        <p:blipFill>
          <a:blip r:embed="rId17">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7420314" y="2086749"/>
            <a:ext cx="351011" cy="905651"/>
          </a:xfrm>
          <a:prstGeom prst="rect">
            <a:avLst/>
          </a:prstGeom>
        </p:spPr>
      </p:pic>
      <p:sp>
        <p:nvSpPr>
          <p:cNvPr id="72" name="Title 1"/>
          <p:cNvSpPr txBox="1">
            <a:spLocks/>
          </p:cNvSpPr>
          <p:nvPr/>
        </p:nvSpPr>
        <p:spPr bwMode="gray">
          <a:xfrm>
            <a:off x="7795879" y="1339686"/>
            <a:ext cx="1189092" cy="529567"/>
          </a:xfrm>
          <a:prstGeom prst="rect">
            <a:avLst/>
          </a:prstGeom>
        </p:spPr>
        <p:txBody>
          <a:bodyPr vert="horz" lIns="0" tIns="0" rIns="0" bIns="0" rtlCol="0" anchor="t" anchorCtr="0">
            <a:normAutofit fontScale="77500" lnSpcReduction="20000"/>
          </a:bodyPr>
          <a:lstStyle>
            <a:lvl1pPr algn="l" defTabSz="457200" rtl="0" eaLnBrk="1" latinLnBrk="0" hangingPunct="1">
              <a:lnSpc>
                <a:spcPct val="90000"/>
              </a:lnSpc>
              <a:spcBef>
                <a:spcPct val="0"/>
              </a:spcBef>
              <a:buNone/>
              <a:defRPr sz="2600" b="1" kern="1200">
                <a:solidFill>
                  <a:schemeClr val="accent1"/>
                </a:solidFill>
                <a:latin typeface="+mj-lt"/>
                <a:ea typeface="+mj-ea"/>
                <a:cs typeface="+mj-cs"/>
              </a:defRPr>
            </a:lvl1pPr>
          </a:lstStyle>
          <a:p>
            <a:r>
              <a:rPr lang="en-US" sz="1800" dirty="0"/>
              <a:t>Data  Management/</a:t>
            </a:r>
          </a:p>
          <a:p>
            <a:r>
              <a:rPr lang="en-US" sz="1800" dirty="0"/>
              <a:t>Assurance </a:t>
            </a:r>
            <a:endParaRPr lang="en-US" dirty="0"/>
          </a:p>
        </p:txBody>
      </p:sp>
      <p:sp>
        <p:nvSpPr>
          <p:cNvPr id="73" name="Title 1"/>
          <p:cNvSpPr txBox="1">
            <a:spLocks/>
          </p:cNvSpPr>
          <p:nvPr/>
        </p:nvSpPr>
        <p:spPr bwMode="gray">
          <a:xfrm>
            <a:off x="5864893" y="1726675"/>
            <a:ext cx="991567" cy="458984"/>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600" b="1" kern="1200">
                <a:solidFill>
                  <a:schemeClr val="accent1"/>
                </a:solidFill>
                <a:latin typeface="+mj-lt"/>
                <a:ea typeface="+mj-ea"/>
                <a:cs typeface="+mj-cs"/>
              </a:defRPr>
            </a:lvl1pPr>
          </a:lstStyle>
          <a:p>
            <a:r>
              <a:rPr lang="en-US" sz="1800" dirty="0"/>
              <a:t>Network</a:t>
            </a:r>
          </a:p>
        </p:txBody>
      </p:sp>
      <p:sp>
        <p:nvSpPr>
          <p:cNvPr id="74" name="Title 1"/>
          <p:cNvSpPr txBox="1">
            <a:spLocks/>
          </p:cNvSpPr>
          <p:nvPr/>
        </p:nvSpPr>
        <p:spPr bwMode="gray">
          <a:xfrm>
            <a:off x="5063425" y="987511"/>
            <a:ext cx="1479313" cy="663901"/>
          </a:xfrm>
          <a:prstGeom prst="rect">
            <a:avLst/>
          </a:prstGeom>
        </p:spPr>
        <p:txBody>
          <a:bodyPr vert="horz" lIns="0" tIns="0" rIns="0" bIns="0" rtlCol="0" anchor="t" anchorCtr="0">
            <a:normAutofit fontScale="55000" lnSpcReduction="20000"/>
          </a:bodyPr>
          <a:lstStyle>
            <a:lvl1pPr algn="l" defTabSz="457200" rtl="0" eaLnBrk="1" latinLnBrk="0" hangingPunct="1">
              <a:lnSpc>
                <a:spcPct val="90000"/>
              </a:lnSpc>
              <a:spcBef>
                <a:spcPct val="0"/>
              </a:spcBef>
              <a:buNone/>
              <a:defRPr sz="2600" b="1" kern="1200">
                <a:solidFill>
                  <a:schemeClr val="accent1"/>
                </a:solidFill>
                <a:latin typeface="+mj-lt"/>
                <a:ea typeface="+mj-ea"/>
                <a:cs typeface="+mj-cs"/>
              </a:defRPr>
            </a:lvl1pPr>
          </a:lstStyle>
          <a:p>
            <a:r>
              <a:rPr lang="en-US" sz="3600" dirty="0"/>
              <a:t>Compliance</a:t>
            </a:r>
            <a:r>
              <a:rPr lang="en-US" sz="1800" dirty="0"/>
              <a:t> </a:t>
            </a:r>
            <a:r>
              <a:rPr lang="en-US" sz="1800" dirty="0">
                <a:solidFill>
                  <a:srgbClr val="FF0000"/>
                </a:solidFill>
              </a:rPr>
              <a:t>Rules, Transparency, Regulations, Policies,  LAW,  Standards, Requirements</a:t>
            </a:r>
            <a:endParaRPr lang="en-US" dirty="0">
              <a:solidFill>
                <a:srgbClr val="FF0000"/>
              </a:solidFill>
            </a:endParaRPr>
          </a:p>
        </p:txBody>
      </p:sp>
      <p:sp>
        <p:nvSpPr>
          <p:cNvPr id="75" name="Title 1"/>
          <p:cNvSpPr txBox="1">
            <a:spLocks/>
          </p:cNvSpPr>
          <p:nvPr/>
        </p:nvSpPr>
        <p:spPr bwMode="gray">
          <a:xfrm>
            <a:off x="6870883" y="911194"/>
            <a:ext cx="966978" cy="529567"/>
          </a:xfrm>
          <a:prstGeom prst="rect">
            <a:avLst/>
          </a:prstGeom>
        </p:spPr>
        <p:txBody>
          <a:bodyPr vert="horz" lIns="0" tIns="0" rIns="0" bIns="0" rtlCol="0" anchor="t" anchorCtr="0">
            <a:normAutofit/>
          </a:bodyPr>
          <a:lstStyle>
            <a:lvl1pPr algn="l" defTabSz="457200" rtl="0" eaLnBrk="1" latinLnBrk="0" hangingPunct="1">
              <a:lnSpc>
                <a:spcPct val="90000"/>
              </a:lnSpc>
              <a:spcBef>
                <a:spcPct val="0"/>
              </a:spcBef>
              <a:buNone/>
              <a:defRPr sz="2600" b="1" kern="1200">
                <a:solidFill>
                  <a:schemeClr val="accent1"/>
                </a:solidFill>
                <a:latin typeface="+mj-lt"/>
                <a:ea typeface="+mj-ea"/>
                <a:cs typeface="+mj-cs"/>
              </a:defRPr>
            </a:lvl1pPr>
          </a:lstStyle>
          <a:p>
            <a:r>
              <a:rPr lang="en-US" sz="1800" dirty="0"/>
              <a:t>Security</a:t>
            </a:r>
            <a:r>
              <a:rPr lang="en-US" dirty="0"/>
              <a:t>  </a:t>
            </a:r>
          </a:p>
        </p:txBody>
      </p:sp>
      <p:sp>
        <p:nvSpPr>
          <p:cNvPr id="76" name="Rectangle 75"/>
          <p:cNvSpPr/>
          <p:nvPr/>
        </p:nvSpPr>
        <p:spPr>
          <a:xfrm>
            <a:off x="5993747" y="2963847"/>
            <a:ext cx="1864613" cy="369332"/>
          </a:xfrm>
          <a:prstGeom prst="rect">
            <a:avLst/>
          </a:prstGeom>
        </p:spPr>
        <p:txBody>
          <a:bodyPr wrap="none">
            <a:spAutoFit/>
          </a:bodyPr>
          <a:lstStyle/>
          <a:p>
            <a:r>
              <a:rPr lang="en-US" dirty="0"/>
              <a:t>Operations guys</a:t>
            </a:r>
          </a:p>
        </p:txBody>
      </p:sp>
      <p:sp>
        <p:nvSpPr>
          <p:cNvPr id="77" name="TextBox 76"/>
          <p:cNvSpPr txBox="1"/>
          <p:nvPr/>
        </p:nvSpPr>
        <p:spPr>
          <a:xfrm>
            <a:off x="5430717" y="455553"/>
            <a:ext cx="3416320" cy="369332"/>
          </a:xfrm>
          <a:prstGeom prst="rect">
            <a:avLst/>
          </a:prstGeom>
          <a:noFill/>
        </p:spPr>
        <p:txBody>
          <a:bodyPr wrap="none" rtlCol="0">
            <a:spAutoFit/>
          </a:bodyPr>
          <a:lstStyle/>
          <a:p>
            <a:r>
              <a:rPr lang="en-US" dirty="0" smtClean="0"/>
              <a:t>The Promise of the digital world</a:t>
            </a:r>
            <a:endParaRPr lang="en-US" dirty="0"/>
          </a:p>
        </p:txBody>
      </p:sp>
      <p:pic>
        <p:nvPicPr>
          <p:cNvPr id="89" name="Picture 88"/>
          <p:cNvPicPr>
            <a:picLocks noChangeAspect="1"/>
          </p:cNvPicPr>
          <p:nvPr/>
        </p:nvPicPr>
        <p:blipFill>
          <a:blip r:embed="rId11"/>
          <a:stretch>
            <a:fillRect/>
          </a:stretch>
        </p:blipFill>
        <p:spPr>
          <a:xfrm>
            <a:off x="434549" y="2102410"/>
            <a:ext cx="823031" cy="829128"/>
          </a:xfrm>
          <a:prstGeom prst="rect">
            <a:avLst/>
          </a:prstGeom>
        </p:spPr>
      </p:pic>
      <p:pic>
        <p:nvPicPr>
          <p:cNvPr id="90" name="Picture 89"/>
          <p:cNvPicPr>
            <a:picLocks noChangeAspect="1"/>
          </p:cNvPicPr>
          <p:nvPr/>
        </p:nvPicPr>
        <p:blipFill>
          <a:blip r:embed="rId11"/>
          <a:stretch>
            <a:fillRect/>
          </a:stretch>
        </p:blipFill>
        <p:spPr>
          <a:xfrm>
            <a:off x="586949" y="2254810"/>
            <a:ext cx="823031" cy="829128"/>
          </a:xfrm>
          <a:prstGeom prst="rect">
            <a:avLst/>
          </a:prstGeom>
        </p:spPr>
      </p:pic>
      <p:pic>
        <p:nvPicPr>
          <p:cNvPr id="91" name="Picture 90"/>
          <p:cNvPicPr>
            <a:picLocks noChangeAspect="1"/>
          </p:cNvPicPr>
          <p:nvPr/>
        </p:nvPicPr>
        <p:blipFill>
          <a:blip r:embed="rId11"/>
          <a:stretch>
            <a:fillRect/>
          </a:stretch>
        </p:blipFill>
        <p:spPr>
          <a:xfrm>
            <a:off x="739349" y="2407210"/>
            <a:ext cx="823031" cy="829128"/>
          </a:xfrm>
          <a:prstGeom prst="rect">
            <a:avLst/>
          </a:prstGeom>
        </p:spPr>
      </p:pic>
      <p:sp>
        <p:nvSpPr>
          <p:cNvPr id="115" name="Rectangle 114"/>
          <p:cNvSpPr/>
          <p:nvPr/>
        </p:nvSpPr>
        <p:spPr>
          <a:xfrm>
            <a:off x="-100622" y="4256167"/>
            <a:ext cx="1415772" cy="369332"/>
          </a:xfrm>
          <a:prstGeom prst="rect">
            <a:avLst/>
          </a:prstGeom>
        </p:spPr>
        <p:txBody>
          <a:bodyPr wrap="none">
            <a:spAutoFit/>
          </a:bodyPr>
          <a:lstStyle/>
          <a:p>
            <a:r>
              <a:rPr lang="en-US" dirty="0" smtClean="0"/>
              <a:t>Developers</a:t>
            </a:r>
            <a:r>
              <a:rPr lang="en-US" dirty="0" smtClean="0"/>
              <a:t> </a:t>
            </a:r>
            <a:endParaRPr lang="en-US" dirty="0"/>
          </a:p>
        </p:txBody>
      </p:sp>
    </p:spTree>
    <p:extLst>
      <p:ext uri="{BB962C8B-B14F-4D97-AF65-F5344CB8AC3E}">
        <p14:creationId xmlns:p14="http://schemas.microsoft.com/office/powerpoint/2010/main" val="3190441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fade">
                                      <p:cBhvr>
                                        <p:cTn id="10" dur="500"/>
                                        <p:tgtEl>
                                          <p:spTgt spid="3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5"/>
                                        </p:tgtEl>
                                        <p:attrNameLst>
                                          <p:attrName>style.visibility</p:attrName>
                                        </p:attrNameLst>
                                      </p:cBhvr>
                                      <p:to>
                                        <p:strVal val="visible"/>
                                      </p:to>
                                    </p:set>
                                    <p:animEffect transition="in" filter="fade">
                                      <p:cBhvr>
                                        <p:cTn id="13" dur="500"/>
                                        <p:tgtEl>
                                          <p:spTgt spid="4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6"/>
                                        </p:tgtEl>
                                        <p:attrNameLst>
                                          <p:attrName>style.visibility</p:attrName>
                                        </p:attrNameLst>
                                      </p:cBhvr>
                                      <p:to>
                                        <p:strVal val="visible"/>
                                      </p:to>
                                    </p:set>
                                    <p:animEffect transition="in" filter="fade">
                                      <p:cBhvr>
                                        <p:cTn id="16" dur="500"/>
                                        <p:tgtEl>
                                          <p:spTgt spid="46"/>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47"/>
                                        </p:tgtEl>
                                        <p:attrNameLst>
                                          <p:attrName>style.visibility</p:attrName>
                                        </p:attrNameLst>
                                      </p:cBhvr>
                                      <p:to>
                                        <p:strVal val="visible"/>
                                      </p:to>
                                    </p:set>
                                    <p:animEffect transition="in" filter="wipe(left)">
                                      <p:cBhvr>
                                        <p:cTn id="19" dur="500"/>
                                        <p:tgtEl>
                                          <p:spTgt spid="47"/>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48"/>
                                        </p:tgtEl>
                                        <p:attrNameLst>
                                          <p:attrName>style.visibility</p:attrName>
                                        </p:attrNameLst>
                                      </p:cBhvr>
                                      <p:to>
                                        <p:strVal val="visible"/>
                                      </p:to>
                                    </p:set>
                                    <p:animEffect transition="in" filter="wipe(left)">
                                      <p:cBhvr>
                                        <p:cTn id="22" dur="500"/>
                                        <p:tgtEl>
                                          <p:spTgt spid="48"/>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49"/>
                                        </p:tgtEl>
                                        <p:attrNameLst>
                                          <p:attrName>style.visibility</p:attrName>
                                        </p:attrNameLst>
                                      </p:cBhvr>
                                      <p:to>
                                        <p:strVal val="visible"/>
                                      </p:to>
                                    </p:set>
                                    <p:animEffect transition="in" filter="wipe(left)">
                                      <p:cBhvr>
                                        <p:cTn id="25" dur="500"/>
                                        <p:tgtEl>
                                          <p:spTgt spid="49"/>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77"/>
                                        </p:tgtEl>
                                        <p:attrNameLst>
                                          <p:attrName>style.visibility</p:attrName>
                                        </p:attrNameLst>
                                      </p:cBhvr>
                                      <p:to>
                                        <p:strVal val="visible"/>
                                      </p:to>
                                    </p:set>
                                    <p:animEffect transition="in" filter="fade">
                                      <p:cBhvr>
                                        <p:cTn id="30" dur="500"/>
                                        <p:tgtEl>
                                          <p:spTgt spid="77"/>
                                        </p:tgtEl>
                                      </p:cBhvr>
                                    </p:animEffect>
                                  </p:childTnLst>
                                </p:cTn>
                              </p:par>
                            </p:childTnLst>
                          </p:cTn>
                        </p:par>
                        <p:par>
                          <p:cTn id="31" fill="hold">
                            <p:stCondLst>
                              <p:cond delay="500"/>
                            </p:stCondLst>
                            <p:childTnLst>
                              <p:par>
                                <p:cTn id="32" presetID="10" presetClass="entr" presetSubtype="0" fill="hold" grpId="0" nodeType="afterEffect">
                                  <p:stCondLst>
                                    <p:cond delay="0"/>
                                  </p:stCondLst>
                                  <p:childTnLst>
                                    <p:set>
                                      <p:cBhvr>
                                        <p:cTn id="33" dur="1" fill="hold">
                                          <p:stCondLst>
                                            <p:cond delay="0"/>
                                          </p:stCondLst>
                                        </p:cTn>
                                        <p:tgtEl>
                                          <p:spTgt spid="74"/>
                                        </p:tgtEl>
                                        <p:attrNameLst>
                                          <p:attrName>style.visibility</p:attrName>
                                        </p:attrNameLst>
                                      </p:cBhvr>
                                      <p:to>
                                        <p:strVal val="visible"/>
                                      </p:to>
                                    </p:set>
                                    <p:animEffect transition="in" filter="fade">
                                      <p:cBhvr>
                                        <p:cTn id="34" dur="500"/>
                                        <p:tgtEl>
                                          <p:spTgt spid="74"/>
                                        </p:tgtEl>
                                      </p:cBhvr>
                                    </p:animEffect>
                                  </p:childTnLst>
                                </p:cTn>
                              </p:par>
                            </p:childTnLst>
                          </p:cTn>
                        </p:par>
                        <p:par>
                          <p:cTn id="35" fill="hold">
                            <p:stCondLst>
                              <p:cond delay="1000"/>
                            </p:stCondLst>
                            <p:childTnLst>
                              <p:par>
                                <p:cTn id="36" presetID="10" presetClass="entr" presetSubtype="0" fill="hold" grpId="0" nodeType="afterEffect">
                                  <p:stCondLst>
                                    <p:cond delay="0"/>
                                  </p:stCondLst>
                                  <p:childTnLst>
                                    <p:set>
                                      <p:cBhvr>
                                        <p:cTn id="37" dur="1" fill="hold">
                                          <p:stCondLst>
                                            <p:cond delay="0"/>
                                          </p:stCondLst>
                                        </p:cTn>
                                        <p:tgtEl>
                                          <p:spTgt spid="75"/>
                                        </p:tgtEl>
                                        <p:attrNameLst>
                                          <p:attrName>style.visibility</p:attrName>
                                        </p:attrNameLst>
                                      </p:cBhvr>
                                      <p:to>
                                        <p:strVal val="visible"/>
                                      </p:to>
                                    </p:set>
                                    <p:animEffect transition="in" filter="fade">
                                      <p:cBhvr>
                                        <p:cTn id="38" dur="500"/>
                                        <p:tgtEl>
                                          <p:spTgt spid="75"/>
                                        </p:tgtEl>
                                      </p:cBhvr>
                                    </p:animEffect>
                                  </p:childTnLst>
                                </p:cTn>
                              </p:par>
                            </p:childTnLst>
                          </p:cTn>
                        </p:par>
                        <p:par>
                          <p:cTn id="39" fill="hold">
                            <p:stCondLst>
                              <p:cond delay="1500"/>
                            </p:stCondLst>
                            <p:childTnLst>
                              <p:par>
                                <p:cTn id="40" presetID="10" presetClass="entr" presetSubtype="0" fill="hold" grpId="0" nodeType="afterEffect">
                                  <p:stCondLst>
                                    <p:cond delay="0"/>
                                  </p:stCondLst>
                                  <p:childTnLst>
                                    <p:set>
                                      <p:cBhvr>
                                        <p:cTn id="41" dur="1" fill="hold">
                                          <p:stCondLst>
                                            <p:cond delay="0"/>
                                          </p:stCondLst>
                                        </p:cTn>
                                        <p:tgtEl>
                                          <p:spTgt spid="73"/>
                                        </p:tgtEl>
                                        <p:attrNameLst>
                                          <p:attrName>style.visibility</p:attrName>
                                        </p:attrNameLst>
                                      </p:cBhvr>
                                      <p:to>
                                        <p:strVal val="visible"/>
                                      </p:to>
                                    </p:set>
                                    <p:animEffect transition="in" filter="fade">
                                      <p:cBhvr>
                                        <p:cTn id="42" dur="500"/>
                                        <p:tgtEl>
                                          <p:spTgt spid="73"/>
                                        </p:tgtEl>
                                      </p:cBhvr>
                                    </p:animEffect>
                                  </p:childTnLst>
                                </p:cTn>
                              </p:par>
                            </p:childTnLst>
                          </p:cTn>
                        </p:par>
                        <p:par>
                          <p:cTn id="43" fill="hold">
                            <p:stCondLst>
                              <p:cond delay="2000"/>
                            </p:stCondLst>
                            <p:childTnLst>
                              <p:par>
                                <p:cTn id="44" presetID="10" presetClass="entr" presetSubtype="0" fill="hold" grpId="0" nodeType="afterEffect">
                                  <p:stCondLst>
                                    <p:cond delay="0"/>
                                  </p:stCondLst>
                                  <p:childTnLst>
                                    <p:set>
                                      <p:cBhvr>
                                        <p:cTn id="45" dur="1" fill="hold">
                                          <p:stCondLst>
                                            <p:cond delay="0"/>
                                          </p:stCondLst>
                                        </p:cTn>
                                        <p:tgtEl>
                                          <p:spTgt spid="72"/>
                                        </p:tgtEl>
                                        <p:attrNameLst>
                                          <p:attrName>style.visibility</p:attrName>
                                        </p:attrNameLst>
                                      </p:cBhvr>
                                      <p:to>
                                        <p:strVal val="visible"/>
                                      </p:to>
                                    </p:set>
                                    <p:animEffect transition="in" filter="fade">
                                      <p:cBhvr>
                                        <p:cTn id="46" dur="500"/>
                                        <p:tgtEl>
                                          <p:spTgt spid="72"/>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57"/>
                                        </p:tgtEl>
                                        <p:attrNameLst>
                                          <p:attrName>style.visibility</p:attrName>
                                        </p:attrNameLst>
                                      </p:cBhvr>
                                      <p:to>
                                        <p:strVal val="visible"/>
                                      </p:to>
                                    </p:set>
                                    <p:animEffect transition="in" filter="fade">
                                      <p:cBhvr>
                                        <p:cTn id="51"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45" grpId="0"/>
      <p:bldP spid="46" grpId="0"/>
      <p:bldP spid="47" grpId="0"/>
      <p:bldP spid="48" grpId="0"/>
      <p:bldP spid="49" grpId="0"/>
      <p:bldP spid="72" grpId="0"/>
      <p:bldP spid="73" grpId="0"/>
      <p:bldP spid="74" grpId="0"/>
      <p:bldP spid="75" grpId="0"/>
      <p:bldP spid="77" grpId="0"/>
    </p:bldLst>
  </p:timing>
</p:sld>
</file>

<file path=ppt/theme/theme1.xml><?xml version="1.0" encoding="utf-8"?>
<a:theme xmlns:a="http://schemas.openxmlformats.org/drawingml/2006/main" name="VZ_PPT_Arial_Standard_4x3_092915">
  <a:themeElements>
    <a:clrScheme name="Verizon PowerPoint 2015">
      <a:dk1>
        <a:srgbClr val="000000"/>
      </a:dk1>
      <a:lt1>
        <a:srgbClr val="FFFFFF"/>
      </a:lt1>
      <a:dk2>
        <a:srgbClr val="333333"/>
      </a:dk2>
      <a:lt2>
        <a:srgbClr val="F6F6F6"/>
      </a:lt2>
      <a:accent1>
        <a:srgbClr val="CD040B"/>
      </a:accent1>
      <a:accent2>
        <a:srgbClr val="E4E5E3"/>
      </a:accent2>
      <a:accent3>
        <a:srgbClr val="82CEAC"/>
      </a:accent3>
      <a:accent4>
        <a:srgbClr val="ABE0F9"/>
      </a:accent4>
      <a:accent5>
        <a:srgbClr val="FBD362"/>
      </a:accent5>
      <a:accent6>
        <a:srgbClr val="F9B295"/>
      </a:accent6>
      <a:hlink>
        <a:srgbClr val="0066CC"/>
      </a:hlink>
      <a:folHlink>
        <a:srgbClr val="0066CC"/>
      </a:folHlink>
    </a:clrScheme>
    <a:fontScheme name="Verizon PowerPoint 2015">
      <a:majorFont>
        <a:latin typeface="Arial"/>
        <a:ea typeface=""/>
        <a:cs typeface=""/>
      </a:majorFont>
      <a:minorFont>
        <a:latin typeface="Arial"/>
        <a:ea typeface=""/>
        <a:cs typeface=""/>
      </a:minorFont>
    </a:fontScheme>
    <a:fmtScheme name="Verizon PowerPoint 2015">
      <a:fillStyleLst>
        <a:solidFill>
          <a:schemeClr val="phClr"/>
        </a:solidFill>
        <a:solidFill>
          <a:schemeClr val="phClr"/>
        </a:solidFill>
        <a:solidFill>
          <a:schemeClr val="phClr"/>
        </a:solidFill>
      </a:fillStyleLst>
      <a:lnStyleLst>
        <a:ln w="12700" cap="sq" cmpd="sng" algn="ctr">
          <a:solidFill>
            <a:schemeClr val="phClr"/>
          </a:solidFill>
          <a:prstDash val="solid"/>
        </a:ln>
        <a:ln w="12700" cap="sq" cmpd="sng" algn="ctr">
          <a:solidFill>
            <a:schemeClr val="phClr"/>
          </a:solidFill>
          <a:prstDash val="solid"/>
        </a:ln>
        <a:ln w="12700" cap="sq"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VZ_PPT_Arial_Standard_4x3_092915</Template>
  <TotalTime>3424</TotalTime>
  <Words>1432</Words>
  <Application>Microsoft Office PowerPoint</Application>
  <PresentationFormat>On-screen Show (4:3)</PresentationFormat>
  <Paragraphs>448</Paragraphs>
  <Slides>37</Slides>
  <Notes>7</Notes>
  <HiddenSlides>9</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37</vt:i4>
      </vt:variant>
    </vt:vector>
  </HeadingPairs>
  <TitlesOfParts>
    <vt:vector size="45" baseType="lpstr">
      <vt:lpstr>Arial Unicode MS</vt:lpstr>
      <vt:lpstr>Arial</vt:lpstr>
      <vt:lpstr>Arial Narrow</vt:lpstr>
      <vt:lpstr>CA Sans</vt:lpstr>
      <vt:lpstr>Calibri</vt:lpstr>
      <vt:lpstr>Tahoma</vt:lpstr>
      <vt:lpstr>Wingdings</vt:lpstr>
      <vt:lpstr>VZ_PPT_Arial_Standard_4x3_092915</vt:lpstr>
      <vt:lpstr>DevOps 101  part 1 of 3 </vt:lpstr>
      <vt:lpstr>Application Economy </vt:lpstr>
      <vt:lpstr>Building a Better Brand</vt:lpstr>
      <vt:lpstr>PowerPoint Presentation</vt:lpstr>
      <vt:lpstr>Building a Better Brand</vt:lpstr>
      <vt:lpstr>PowerPoint Presentation</vt:lpstr>
      <vt:lpstr>Expectations Are Changing</vt:lpstr>
      <vt:lpstr>PowerPoint Presentation</vt:lpstr>
      <vt:lpstr>Patrick Debios</vt:lpstr>
      <vt:lpstr>PowerPoint Presentation</vt:lpstr>
      <vt:lpstr>DevOps Tools</vt:lpstr>
      <vt:lpstr>PowerPoint Presentation</vt:lpstr>
      <vt:lpstr>What are Challenges that Companies are Experiencing?</vt:lpstr>
      <vt:lpstr>PowerPoint Presentation</vt:lpstr>
      <vt:lpstr>PowerPoint Presentation</vt:lpstr>
      <vt:lpstr>DevOps is not just about Increasing # of Releases It is about Accelerating Throughput… Speed with Quality!</vt:lpstr>
      <vt:lpstr>PowerPoint Presentation</vt:lpstr>
      <vt:lpstr>Customer Champions &amp; Stakeholders </vt:lpstr>
      <vt:lpstr>Elevator Pitch</vt:lpstr>
      <vt:lpstr>PowerPoint Presentation</vt:lpstr>
      <vt:lpstr>PowerPoint Presentation</vt:lpstr>
      <vt:lpstr>The Challenge of Today’s Complex and Dynamic IT Environment</vt:lpstr>
      <vt:lpstr>THE PROBLEM DevOps -Automating the Software Development Life Cycle (SDLC)</vt:lpstr>
      <vt:lpstr>PowerPoint Presentation</vt:lpstr>
      <vt:lpstr>So ,  What is DevOps ?</vt:lpstr>
      <vt:lpstr>PowerPoint Presentation</vt:lpstr>
      <vt:lpstr>Processes     </vt:lpstr>
      <vt:lpstr>PowerPoint Presentation</vt:lpstr>
      <vt:lpstr>PowerPoint Presentation</vt:lpstr>
      <vt:lpstr>PowerPoint Presentation</vt:lpstr>
      <vt:lpstr>Identifying the problem</vt:lpstr>
      <vt:lpstr>PowerPoint Presentation</vt:lpstr>
      <vt:lpstr>DevOps Team</vt:lpstr>
      <vt:lpstr>DevOps Practice</vt:lpstr>
      <vt:lpstr> Map the Verizon solution with the SDLC</vt:lpstr>
      <vt:lpstr>Culture Leaders ….</vt:lpstr>
      <vt:lpstr>PowerPoint Presentation</vt:lpstr>
    </vt:vector>
  </TitlesOfParts>
  <Company>Verizon</Company>
  <LinksUpToDate>false</LinksUpToDate>
  <SharedDoc>false</SharedDoc>
  <HyperlinkBase/>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is a short  and sweet title  up to three lines.</dc:title>
  <dc:creator>v801384</dc:creator>
  <cp:lastModifiedBy>Michael Pepe</cp:lastModifiedBy>
  <cp:revision>64</cp:revision>
  <dcterms:created xsi:type="dcterms:W3CDTF">2016-06-13T16:08:22Z</dcterms:created>
  <dcterms:modified xsi:type="dcterms:W3CDTF">2016-09-22T14:22:24Z</dcterms:modified>
</cp:coreProperties>
</file>